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702" r:id="rId2"/>
    <p:sldId id="37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 varScale="1">
        <p:scale>
          <a:sx n="67" d="100"/>
          <a:sy n="67" d="100"/>
        </p:scale>
        <p:origin x="9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AF6FEC55-A32C-4307-B2C6-EA092009C662}"/>
              </a:ext>
            </a:extLst>
          </p:cNvPr>
          <p:cNvSpPr/>
          <p:nvPr/>
        </p:nvSpPr>
        <p:spPr>
          <a:xfrm rot="17152435">
            <a:off x="6079312" y="-1031167"/>
            <a:ext cx="504725" cy="12264473"/>
          </a:xfrm>
          <a:custGeom>
            <a:avLst/>
            <a:gdLst>
              <a:gd name="connsiteX0" fmla="*/ 0 w 497149"/>
              <a:gd name="connsiteY0" fmla="*/ 12711530 h 12711530"/>
              <a:gd name="connsiteX1" fmla="*/ 248575 w 497149"/>
              <a:gd name="connsiteY1" fmla="*/ 0 h 12711530"/>
              <a:gd name="connsiteX2" fmla="*/ 497149 w 497149"/>
              <a:gd name="connsiteY2" fmla="*/ 12711530 h 12711530"/>
              <a:gd name="connsiteX3" fmla="*/ 0 w 497149"/>
              <a:gd name="connsiteY3" fmla="*/ 12711530 h 12711530"/>
              <a:gd name="connsiteX0" fmla="*/ 0 w 511346"/>
              <a:gd name="connsiteY0" fmla="*/ 12904160 h 12904160"/>
              <a:gd name="connsiteX1" fmla="*/ 262772 w 511346"/>
              <a:gd name="connsiteY1" fmla="*/ 0 h 12904160"/>
              <a:gd name="connsiteX2" fmla="*/ 511346 w 511346"/>
              <a:gd name="connsiteY2" fmla="*/ 12711530 h 12904160"/>
              <a:gd name="connsiteX3" fmla="*/ 0 w 511346"/>
              <a:gd name="connsiteY3" fmla="*/ 12904160 h 12904160"/>
              <a:gd name="connsiteX0" fmla="*/ 0 w 511346"/>
              <a:gd name="connsiteY0" fmla="*/ 12904160 h 12904160"/>
              <a:gd name="connsiteX1" fmla="*/ 19994 w 511346"/>
              <a:gd name="connsiteY1" fmla="*/ 12210210 h 12904160"/>
              <a:gd name="connsiteX2" fmla="*/ 262772 w 511346"/>
              <a:gd name="connsiteY2" fmla="*/ 0 h 12904160"/>
              <a:gd name="connsiteX3" fmla="*/ 511346 w 511346"/>
              <a:gd name="connsiteY3" fmla="*/ 12711530 h 12904160"/>
              <a:gd name="connsiteX4" fmla="*/ 0 w 511346"/>
              <a:gd name="connsiteY4" fmla="*/ 12904160 h 12904160"/>
              <a:gd name="connsiteX0" fmla="*/ 218817 w 491352"/>
              <a:gd name="connsiteY0" fmla="*/ 12808673 h 12808673"/>
              <a:gd name="connsiteX1" fmla="*/ 0 w 491352"/>
              <a:gd name="connsiteY1" fmla="*/ 12210210 h 12808673"/>
              <a:gd name="connsiteX2" fmla="*/ 242778 w 491352"/>
              <a:gd name="connsiteY2" fmla="*/ 0 h 12808673"/>
              <a:gd name="connsiteX3" fmla="*/ 491352 w 491352"/>
              <a:gd name="connsiteY3" fmla="*/ 12711530 h 12808673"/>
              <a:gd name="connsiteX4" fmla="*/ 218817 w 491352"/>
              <a:gd name="connsiteY4" fmla="*/ 12808673 h 12808673"/>
              <a:gd name="connsiteX0" fmla="*/ 227598 w 491352"/>
              <a:gd name="connsiteY0" fmla="*/ 12813794 h 12813794"/>
              <a:gd name="connsiteX1" fmla="*/ 0 w 491352"/>
              <a:gd name="connsiteY1" fmla="*/ 12210210 h 12813794"/>
              <a:gd name="connsiteX2" fmla="*/ 242778 w 491352"/>
              <a:gd name="connsiteY2" fmla="*/ 0 h 12813794"/>
              <a:gd name="connsiteX3" fmla="*/ 491352 w 491352"/>
              <a:gd name="connsiteY3" fmla="*/ 12711530 h 12813794"/>
              <a:gd name="connsiteX4" fmla="*/ 227598 w 491352"/>
              <a:gd name="connsiteY4" fmla="*/ 12813794 h 12813794"/>
              <a:gd name="connsiteX0" fmla="*/ 227598 w 500615"/>
              <a:gd name="connsiteY0" fmla="*/ 12813794 h 12813794"/>
              <a:gd name="connsiteX1" fmla="*/ 0 w 500615"/>
              <a:gd name="connsiteY1" fmla="*/ 12210210 h 12813794"/>
              <a:gd name="connsiteX2" fmla="*/ 242778 w 500615"/>
              <a:gd name="connsiteY2" fmla="*/ 0 h 12813794"/>
              <a:gd name="connsiteX3" fmla="*/ 500615 w 500615"/>
              <a:gd name="connsiteY3" fmla="*/ 12745676 h 12813794"/>
              <a:gd name="connsiteX4" fmla="*/ 227598 w 500615"/>
              <a:gd name="connsiteY4" fmla="*/ 12813794 h 12813794"/>
              <a:gd name="connsiteX0" fmla="*/ 163606 w 500615"/>
              <a:gd name="connsiteY0" fmla="*/ 12837482 h 12837482"/>
              <a:gd name="connsiteX1" fmla="*/ 0 w 500615"/>
              <a:gd name="connsiteY1" fmla="*/ 12210210 h 12837482"/>
              <a:gd name="connsiteX2" fmla="*/ 242778 w 500615"/>
              <a:gd name="connsiteY2" fmla="*/ 0 h 12837482"/>
              <a:gd name="connsiteX3" fmla="*/ 500615 w 500615"/>
              <a:gd name="connsiteY3" fmla="*/ 12745676 h 12837482"/>
              <a:gd name="connsiteX4" fmla="*/ 163606 w 500615"/>
              <a:gd name="connsiteY4" fmla="*/ 12837482 h 12837482"/>
              <a:gd name="connsiteX0" fmla="*/ 167716 w 504725"/>
              <a:gd name="connsiteY0" fmla="*/ 12837482 h 12837482"/>
              <a:gd name="connsiteX1" fmla="*/ 0 w 504725"/>
              <a:gd name="connsiteY1" fmla="*/ 12243730 h 12837482"/>
              <a:gd name="connsiteX2" fmla="*/ 246888 w 504725"/>
              <a:gd name="connsiteY2" fmla="*/ 0 h 12837482"/>
              <a:gd name="connsiteX3" fmla="*/ 504725 w 504725"/>
              <a:gd name="connsiteY3" fmla="*/ 12745676 h 12837482"/>
              <a:gd name="connsiteX4" fmla="*/ 167716 w 504725"/>
              <a:gd name="connsiteY4" fmla="*/ 12837482 h 12837482"/>
              <a:gd name="connsiteX0" fmla="*/ 236011 w 504725"/>
              <a:gd name="connsiteY0" fmla="*/ 12618751 h 12745676"/>
              <a:gd name="connsiteX1" fmla="*/ 0 w 504725"/>
              <a:gd name="connsiteY1" fmla="*/ 12243730 h 12745676"/>
              <a:gd name="connsiteX2" fmla="*/ 246888 w 504725"/>
              <a:gd name="connsiteY2" fmla="*/ 0 h 12745676"/>
              <a:gd name="connsiteX3" fmla="*/ 504725 w 504725"/>
              <a:gd name="connsiteY3" fmla="*/ 12745676 h 12745676"/>
              <a:gd name="connsiteX4" fmla="*/ 236011 w 504725"/>
              <a:gd name="connsiteY4" fmla="*/ 12618751 h 12745676"/>
              <a:gd name="connsiteX0" fmla="*/ 167715 w 504725"/>
              <a:gd name="connsiteY0" fmla="*/ 12837484 h 12837484"/>
              <a:gd name="connsiteX1" fmla="*/ 0 w 504725"/>
              <a:gd name="connsiteY1" fmla="*/ 12243730 h 12837484"/>
              <a:gd name="connsiteX2" fmla="*/ 246888 w 504725"/>
              <a:gd name="connsiteY2" fmla="*/ 0 h 12837484"/>
              <a:gd name="connsiteX3" fmla="*/ 504725 w 504725"/>
              <a:gd name="connsiteY3" fmla="*/ 12745676 h 12837484"/>
              <a:gd name="connsiteX4" fmla="*/ 167715 w 504725"/>
              <a:gd name="connsiteY4" fmla="*/ 12837484 h 12837484"/>
              <a:gd name="connsiteX0" fmla="*/ 168274 w 504725"/>
              <a:gd name="connsiteY0" fmla="*/ 12855771 h 12855771"/>
              <a:gd name="connsiteX1" fmla="*/ 0 w 504725"/>
              <a:gd name="connsiteY1" fmla="*/ 12243730 h 12855771"/>
              <a:gd name="connsiteX2" fmla="*/ 246888 w 504725"/>
              <a:gd name="connsiteY2" fmla="*/ 0 h 12855771"/>
              <a:gd name="connsiteX3" fmla="*/ 504725 w 504725"/>
              <a:gd name="connsiteY3" fmla="*/ 12745676 h 12855771"/>
              <a:gd name="connsiteX4" fmla="*/ 168274 w 504725"/>
              <a:gd name="connsiteY4" fmla="*/ 12855771 h 1285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725" h="12855771">
                <a:moveTo>
                  <a:pt x="168274" y="12855771"/>
                </a:moveTo>
                <a:lnTo>
                  <a:pt x="0" y="12243730"/>
                </a:lnTo>
                <a:lnTo>
                  <a:pt x="246888" y="0"/>
                </a:lnTo>
                <a:lnTo>
                  <a:pt x="504725" y="12745676"/>
                </a:lnTo>
                <a:lnTo>
                  <a:pt x="168274" y="128557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814463A-D35A-4BA9-8052-DA1586A65673}"/>
              </a:ext>
            </a:extLst>
          </p:cNvPr>
          <p:cNvSpPr/>
          <p:nvPr/>
        </p:nvSpPr>
        <p:spPr>
          <a:xfrm>
            <a:off x="9783029" y="5848541"/>
            <a:ext cx="1445002" cy="769620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5828BE-763B-4BFF-9C60-C8FDE527AE24}"/>
              </a:ext>
            </a:extLst>
          </p:cNvPr>
          <p:cNvSpPr/>
          <p:nvPr/>
        </p:nvSpPr>
        <p:spPr>
          <a:xfrm>
            <a:off x="7666666" y="5306838"/>
            <a:ext cx="1254246" cy="66802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4CEA324-95AF-4D2B-8827-80C73810DE8F}"/>
              </a:ext>
            </a:extLst>
          </p:cNvPr>
          <p:cNvSpPr/>
          <p:nvPr/>
        </p:nvSpPr>
        <p:spPr>
          <a:xfrm>
            <a:off x="5636124" y="4817573"/>
            <a:ext cx="1055521" cy="562179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DF16853-BF82-4076-84A9-584936A1B8B1}"/>
              </a:ext>
            </a:extLst>
          </p:cNvPr>
          <p:cNvSpPr/>
          <p:nvPr/>
        </p:nvSpPr>
        <p:spPr>
          <a:xfrm>
            <a:off x="3538350" y="4172676"/>
            <a:ext cx="852320" cy="45395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44C2AA-5B91-4DE2-98C4-BF210CEBCFE8}"/>
              </a:ext>
            </a:extLst>
          </p:cNvPr>
          <p:cNvSpPr/>
          <p:nvPr/>
        </p:nvSpPr>
        <p:spPr>
          <a:xfrm>
            <a:off x="1449617" y="3586353"/>
            <a:ext cx="692682" cy="36892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D6800A-FD7A-47F2-83B9-4268725530FF}"/>
              </a:ext>
            </a:extLst>
          </p:cNvPr>
          <p:cNvSpPr/>
          <p:nvPr/>
        </p:nvSpPr>
        <p:spPr>
          <a:xfrm>
            <a:off x="10403314" y="4990368"/>
            <a:ext cx="175088" cy="1247465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9636F4D-31BE-4436-B1D8-96A0BA208778}"/>
              </a:ext>
            </a:extLst>
          </p:cNvPr>
          <p:cNvSpPr/>
          <p:nvPr/>
        </p:nvSpPr>
        <p:spPr>
          <a:xfrm>
            <a:off x="8234809" y="4345826"/>
            <a:ext cx="137077" cy="1311954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F56A5E0-BE8C-4B40-B64F-28D4253240EF}"/>
              </a:ext>
            </a:extLst>
          </p:cNvPr>
          <p:cNvSpPr/>
          <p:nvPr/>
        </p:nvSpPr>
        <p:spPr>
          <a:xfrm>
            <a:off x="6094199" y="3684729"/>
            <a:ext cx="110067" cy="143890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95CB270-A74B-49E6-9E80-F18C23F3D8D1}"/>
              </a:ext>
            </a:extLst>
          </p:cNvPr>
          <p:cNvSpPr/>
          <p:nvPr/>
        </p:nvSpPr>
        <p:spPr>
          <a:xfrm>
            <a:off x="3890045" y="3147345"/>
            <a:ext cx="110067" cy="127249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232225-9D6C-43FA-ACB3-DC0C704C8BAA}"/>
              </a:ext>
            </a:extLst>
          </p:cNvPr>
          <p:cNvSpPr/>
          <p:nvPr/>
        </p:nvSpPr>
        <p:spPr>
          <a:xfrm>
            <a:off x="1731259" y="2697193"/>
            <a:ext cx="110067" cy="109501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0F60EF9-D04B-4D45-B6CC-6230FB64F054}"/>
              </a:ext>
            </a:extLst>
          </p:cNvPr>
          <p:cNvSpPr/>
          <p:nvPr/>
        </p:nvSpPr>
        <p:spPr>
          <a:xfrm>
            <a:off x="919901" y="1212041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89C478-A7A0-480D-8E59-57DC711DA591}"/>
              </a:ext>
            </a:extLst>
          </p:cNvPr>
          <p:cNvSpPr txBox="1"/>
          <p:nvPr/>
        </p:nvSpPr>
        <p:spPr>
          <a:xfrm>
            <a:off x="834375" y="1375861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8199A3-8787-4B04-ABE2-7377D8EB0E1C}"/>
              </a:ext>
            </a:extLst>
          </p:cNvPr>
          <p:cNvSpPr txBox="1"/>
          <p:nvPr/>
        </p:nvSpPr>
        <p:spPr>
          <a:xfrm>
            <a:off x="834375" y="297543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2007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7E7BDC-0FE8-4FBC-BFB2-886DA2ECCD16}"/>
              </a:ext>
            </a:extLst>
          </p:cNvPr>
          <p:cNvSpPr/>
          <p:nvPr/>
        </p:nvSpPr>
        <p:spPr>
          <a:xfrm>
            <a:off x="919901" y="2675080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D279D1-58E0-4FA5-AC78-9B45B7956430}"/>
              </a:ext>
            </a:extLst>
          </p:cNvPr>
          <p:cNvSpPr/>
          <p:nvPr/>
        </p:nvSpPr>
        <p:spPr>
          <a:xfrm>
            <a:off x="9610836" y="3516855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DEF1CD-CFFB-4BA4-A688-0ECE97AF0906}"/>
              </a:ext>
            </a:extLst>
          </p:cNvPr>
          <p:cNvSpPr txBox="1"/>
          <p:nvPr/>
        </p:nvSpPr>
        <p:spPr>
          <a:xfrm>
            <a:off x="9525310" y="3680675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6CEA0D-4A05-4954-907C-EA61B06BB0BC}"/>
              </a:ext>
            </a:extLst>
          </p:cNvPr>
          <p:cNvSpPr txBox="1"/>
          <p:nvPr/>
        </p:nvSpPr>
        <p:spPr>
          <a:xfrm>
            <a:off x="9525310" y="257824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2025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61391-0CBD-4CF8-834E-3B0A825D1CFF}"/>
              </a:ext>
            </a:extLst>
          </p:cNvPr>
          <p:cNvSpPr/>
          <p:nvPr/>
        </p:nvSpPr>
        <p:spPr>
          <a:xfrm>
            <a:off x="9610836" y="4979894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5041F9-6CEF-4A5E-A6DF-7C5CD0ED4263}"/>
              </a:ext>
            </a:extLst>
          </p:cNvPr>
          <p:cNvSpPr/>
          <p:nvPr/>
        </p:nvSpPr>
        <p:spPr>
          <a:xfrm>
            <a:off x="7410672" y="2847630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E9B94E-4850-4659-8E27-3BC2FFAE24DD}"/>
              </a:ext>
            </a:extLst>
          </p:cNvPr>
          <p:cNvSpPr txBox="1"/>
          <p:nvPr/>
        </p:nvSpPr>
        <p:spPr>
          <a:xfrm>
            <a:off x="7325146" y="3011450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1017F37-573F-44BB-B218-FB07C10B4665}"/>
              </a:ext>
            </a:extLst>
          </p:cNvPr>
          <p:cNvSpPr txBox="1"/>
          <p:nvPr/>
        </p:nvSpPr>
        <p:spPr>
          <a:xfrm>
            <a:off x="7325146" y="1909017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2020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26F89D-F038-4EB2-9378-A7A45A572EFB}"/>
              </a:ext>
            </a:extLst>
          </p:cNvPr>
          <p:cNvSpPr/>
          <p:nvPr/>
        </p:nvSpPr>
        <p:spPr>
          <a:xfrm>
            <a:off x="7410672" y="4310669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0EBAE6-1DF9-485B-9020-DF3BD1609834}"/>
              </a:ext>
            </a:extLst>
          </p:cNvPr>
          <p:cNvSpPr/>
          <p:nvPr/>
        </p:nvSpPr>
        <p:spPr>
          <a:xfrm>
            <a:off x="5258493" y="2218795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5F3967-E1CA-490D-B08C-D7A05E120741}"/>
              </a:ext>
            </a:extLst>
          </p:cNvPr>
          <p:cNvSpPr txBox="1"/>
          <p:nvPr/>
        </p:nvSpPr>
        <p:spPr>
          <a:xfrm>
            <a:off x="5172967" y="2382615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4B4E00-D72B-45DB-9FC0-C14F8E586B3B}"/>
              </a:ext>
            </a:extLst>
          </p:cNvPr>
          <p:cNvSpPr txBox="1"/>
          <p:nvPr/>
        </p:nvSpPr>
        <p:spPr>
          <a:xfrm>
            <a:off x="5172967" y="128018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2015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2FBA1A1-12B0-44EF-9821-ECC6AC55077A}"/>
              </a:ext>
            </a:extLst>
          </p:cNvPr>
          <p:cNvSpPr/>
          <p:nvPr/>
        </p:nvSpPr>
        <p:spPr>
          <a:xfrm>
            <a:off x="5258493" y="3681834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1112B9-4A31-4347-8469-FDF9915458A3}"/>
              </a:ext>
            </a:extLst>
          </p:cNvPr>
          <p:cNvSpPr/>
          <p:nvPr/>
        </p:nvSpPr>
        <p:spPr>
          <a:xfrm>
            <a:off x="3058227" y="1684306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C8765F-89B7-4019-8534-50B61C6CD2E1}"/>
              </a:ext>
            </a:extLst>
          </p:cNvPr>
          <p:cNvSpPr txBox="1"/>
          <p:nvPr/>
        </p:nvSpPr>
        <p:spPr>
          <a:xfrm>
            <a:off x="2972701" y="1848126"/>
            <a:ext cx="193109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63C418-3F6F-449B-B8E4-B842C76E9063}"/>
              </a:ext>
            </a:extLst>
          </p:cNvPr>
          <p:cNvSpPr txBox="1"/>
          <p:nvPr/>
        </p:nvSpPr>
        <p:spPr>
          <a:xfrm>
            <a:off x="2972701" y="773579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2010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295272-B5DC-4F04-8E7D-A08793F897F0}"/>
              </a:ext>
            </a:extLst>
          </p:cNvPr>
          <p:cNvSpPr/>
          <p:nvPr/>
        </p:nvSpPr>
        <p:spPr>
          <a:xfrm>
            <a:off x="3058227" y="3147345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941AAF-E4D7-47E8-AA21-4544F3F3FDCD}"/>
              </a:ext>
            </a:extLst>
          </p:cNvPr>
          <p:cNvSpPr txBox="1"/>
          <p:nvPr/>
        </p:nvSpPr>
        <p:spPr>
          <a:xfrm>
            <a:off x="674135" y="5614101"/>
            <a:ext cx="654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Línea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de </a:t>
            </a:r>
            <a:r>
              <a:rPr kumimoji="0" lang="en-US" sz="5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tiempo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9C4A58-5D10-4710-A93D-6B0E92F2EFC0}"/>
              </a:ext>
            </a:extLst>
          </p:cNvPr>
          <p:cNvSpPr txBox="1"/>
          <p:nvPr/>
        </p:nvSpPr>
        <p:spPr>
          <a:xfrm>
            <a:off x="674134" y="6349244"/>
            <a:ext cx="1114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www.portalterritorial.gov.co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972E0AD-3879-44C7-83B1-8280BFD4A872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543733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AF6FEC55-A32C-4307-B2C6-EA092009C662}"/>
              </a:ext>
            </a:extLst>
          </p:cNvPr>
          <p:cNvSpPr/>
          <p:nvPr/>
        </p:nvSpPr>
        <p:spPr>
          <a:xfrm rot="17152435">
            <a:off x="6079312" y="-1031167"/>
            <a:ext cx="504725" cy="12264473"/>
          </a:xfrm>
          <a:custGeom>
            <a:avLst/>
            <a:gdLst>
              <a:gd name="connsiteX0" fmla="*/ 0 w 497149"/>
              <a:gd name="connsiteY0" fmla="*/ 12711530 h 12711530"/>
              <a:gd name="connsiteX1" fmla="*/ 248575 w 497149"/>
              <a:gd name="connsiteY1" fmla="*/ 0 h 12711530"/>
              <a:gd name="connsiteX2" fmla="*/ 497149 w 497149"/>
              <a:gd name="connsiteY2" fmla="*/ 12711530 h 12711530"/>
              <a:gd name="connsiteX3" fmla="*/ 0 w 497149"/>
              <a:gd name="connsiteY3" fmla="*/ 12711530 h 12711530"/>
              <a:gd name="connsiteX0" fmla="*/ 0 w 511346"/>
              <a:gd name="connsiteY0" fmla="*/ 12904160 h 12904160"/>
              <a:gd name="connsiteX1" fmla="*/ 262772 w 511346"/>
              <a:gd name="connsiteY1" fmla="*/ 0 h 12904160"/>
              <a:gd name="connsiteX2" fmla="*/ 511346 w 511346"/>
              <a:gd name="connsiteY2" fmla="*/ 12711530 h 12904160"/>
              <a:gd name="connsiteX3" fmla="*/ 0 w 511346"/>
              <a:gd name="connsiteY3" fmla="*/ 12904160 h 12904160"/>
              <a:gd name="connsiteX0" fmla="*/ 0 w 511346"/>
              <a:gd name="connsiteY0" fmla="*/ 12904160 h 12904160"/>
              <a:gd name="connsiteX1" fmla="*/ 19994 w 511346"/>
              <a:gd name="connsiteY1" fmla="*/ 12210210 h 12904160"/>
              <a:gd name="connsiteX2" fmla="*/ 262772 w 511346"/>
              <a:gd name="connsiteY2" fmla="*/ 0 h 12904160"/>
              <a:gd name="connsiteX3" fmla="*/ 511346 w 511346"/>
              <a:gd name="connsiteY3" fmla="*/ 12711530 h 12904160"/>
              <a:gd name="connsiteX4" fmla="*/ 0 w 511346"/>
              <a:gd name="connsiteY4" fmla="*/ 12904160 h 12904160"/>
              <a:gd name="connsiteX0" fmla="*/ 218817 w 491352"/>
              <a:gd name="connsiteY0" fmla="*/ 12808673 h 12808673"/>
              <a:gd name="connsiteX1" fmla="*/ 0 w 491352"/>
              <a:gd name="connsiteY1" fmla="*/ 12210210 h 12808673"/>
              <a:gd name="connsiteX2" fmla="*/ 242778 w 491352"/>
              <a:gd name="connsiteY2" fmla="*/ 0 h 12808673"/>
              <a:gd name="connsiteX3" fmla="*/ 491352 w 491352"/>
              <a:gd name="connsiteY3" fmla="*/ 12711530 h 12808673"/>
              <a:gd name="connsiteX4" fmla="*/ 218817 w 491352"/>
              <a:gd name="connsiteY4" fmla="*/ 12808673 h 12808673"/>
              <a:gd name="connsiteX0" fmla="*/ 227598 w 491352"/>
              <a:gd name="connsiteY0" fmla="*/ 12813794 h 12813794"/>
              <a:gd name="connsiteX1" fmla="*/ 0 w 491352"/>
              <a:gd name="connsiteY1" fmla="*/ 12210210 h 12813794"/>
              <a:gd name="connsiteX2" fmla="*/ 242778 w 491352"/>
              <a:gd name="connsiteY2" fmla="*/ 0 h 12813794"/>
              <a:gd name="connsiteX3" fmla="*/ 491352 w 491352"/>
              <a:gd name="connsiteY3" fmla="*/ 12711530 h 12813794"/>
              <a:gd name="connsiteX4" fmla="*/ 227598 w 491352"/>
              <a:gd name="connsiteY4" fmla="*/ 12813794 h 12813794"/>
              <a:gd name="connsiteX0" fmla="*/ 227598 w 500615"/>
              <a:gd name="connsiteY0" fmla="*/ 12813794 h 12813794"/>
              <a:gd name="connsiteX1" fmla="*/ 0 w 500615"/>
              <a:gd name="connsiteY1" fmla="*/ 12210210 h 12813794"/>
              <a:gd name="connsiteX2" fmla="*/ 242778 w 500615"/>
              <a:gd name="connsiteY2" fmla="*/ 0 h 12813794"/>
              <a:gd name="connsiteX3" fmla="*/ 500615 w 500615"/>
              <a:gd name="connsiteY3" fmla="*/ 12745676 h 12813794"/>
              <a:gd name="connsiteX4" fmla="*/ 227598 w 500615"/>
              <a:gd name="connsiteY4" fmla="*/ 12813794 h 12813794"/>
              <a:gd name="connsiteX0" fmla="*/ 163606 w 500615"/>
              <a:gd name="connsiteY0" fmla="*/ 12837482 h 12837482"/>
              <a:gd name="connsiteX1" fmla="*/ 0 w 500615"/>
              <a:gd name="connsiteY1" fmla="*/ 12210210 h 12837482"/>
              <a:gd name="connsiteX2" fmla="*/ 242778 w 500615"/>
              <a:gd name="connsiteY2" fmla="*/ 0 h 12837482"/>
              <a:gd name="connsiteX3" fmla="*/ 500615 w 500615"/>
              <a:gd name="connsiteY3" fmla="*/ 12745676 h 12837482"/>
              <a:gd name="connsiteX4" fmla="*/ 163606 w 500615"/>
              <a:gd name="connsiteY4" fmla="*/ 12837482 h 12837482"/>
              <a:gd name="connsiteX0" fmla="*/ 167716 w 504725"/>
              <a:gd name="connsiteY0" fmla="*/ 12837482 h 12837482"/>
              <a:gd name="connsiteX1" fmla="*/ 0 w 504725"/>
              <a:gd name="connsiteY1" fmla="*/ 12243730 h 12837482"/>
              <a:gd name="connsiteX2" fmla="*/ 246888 w 504725"/>
              <a:gd name="connsiteY2" fmla="*/ 0 h 12837482"/>
              <a:gd name="connsiteX3" fmla="*/ 504725 w 504725"/>
              <a:gd name="connsiteY3" fmla="*/ 12745676 h 12837482"/>
              <a:gd name="connsiteX4" fmla="*/ 167716 w 504725"/>
              <a:gd name="connsiteY4" fmla="*/ 12837482 h 12837482"/>
              <a:gd name="connsiteX0" fmla="*/ 236011 w 504725"/>
              <a:gd name="connsiteY0" fmla="*/ 12618751 h 12745676"/>
              <a:gd name="connsiteX1" fmla="*/ 0 w 504725"/>
              <a:gd name="connsiteY1" fmla="*/ 12243730 h 12745676"/>
              <a:gd name="connsiteX2" fmla="*/ 246888 w 504725"/>
              <a:gd name="connsiteY2" fmla="*/ 0 h 12745676"/>
              <a:gd name="connsiteX3" fmla="*/ 504725 w 504725"/>
              <a:gd name="connsiteY3" fmla="*/ 12745676 h 12745676"/>
              <a:gd name="connsiteX4" fmla="*/ 236011 w 504725"/>
              <a:gd name="connsiteY4" fmla="*/ 12618751 h 12745676"/>
              <a:gd name="connsiteX0" fmla="*/ 167715 w 504725"/>
              <a:gd name="connsiteY0" fmla="*/ 12837484 h 12837484"/>
              <a:gd name="connsiteX1" fmla="*/ 0 w 504725"/>
              <a:gd name="connsiteY1" fmla="*/ 12243730 h 12837484"/>
              <a:gd name="connsiteX2" fmla="*/ 246888 w 504725"/>
              <a:gd name="connsiteY2" fmla="*/ 0 h 12837484"/>
              <a:gd name="connsiteX3" fmla="*/ 504725 w 504725"/>
              <a:gd name="connsiteY3" fmla="*/ 12745676 h 12837484"/>
              <a:gd name="connsiteX4" fmla="*/ 167715 w 504725"/>
              <a:gd name="connsiteY4" fmla="*/ 12837484 h 12837484"/>
              <a:gd name="connsiteX0" fmla="*/ 168274 w 504725"/>
              <a:gd name="connsiteY0" fmla="*/ 12855771 h 12855771"/>
              <a:gd name="connsiteX1" fmla="*/ 0 w 504725"/>
              <a:gd name="connsiteY1" fmla="*/ 12243730 h 12855771"/>
              <a:gd name="connsiteX2" fmla="*/ 246888 w 504725"/>
              <a:gd name="connsiteY2" fmla="*/ 0 h 12855771"/>
              <a:gd name="connsiteX3" fmla="*/ 504725 w 504725"/>
              <a:gd name="connsiteY3" fmla="*/ 12745676 h 12855771"/>
              <a:gd name="connsiteX4" fmla="*/ 168274 w 504725"/>
              <a:gd name="connsiteY4" fmla="*/ 12855771 h 1285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725" h="12855771">
                <a:moveTo>
                  <a:pt x="168274" y="12855771"/>
                </a:moveTo>
                <a:lnTo>
                  <a:pt x="0" y="12243730"/>
                </a:lnTo>
                <a:lnTo>
                  <a:pt x="246888" y="0"/>
                </a:lnTo>
                <a:lnTo>
                  <a:pt x="504725" y="12745676"/>
                </a:lnTo>
                <a:lnTo>
                  <a:pt x="168274" y="1285577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814463A-D35A-4BA9-8052-DA1586A65673}"/>
              </a:ext>
            </a:extLst>
          </p:cNvPr>
          <p:cNvSpPr/>
          <p:nvPr/>
        </p:nvSpPr>
        <p:spPr>
          <a:xfrm>
            <a:off x="9783029" y="5848541"/>
            <a:ext cx="1445002" cy="769620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15828BE-763B-4BFF-9C60-C8FDE527AE24}"/>
              </a:ext>
            </a:extLst>
          </p:cNvPr>
          <p:cNvSpPr/>
          <p:nvPr/>
        </p:nvSpPr>
        <p:spPr>
          <a:xfrm>
            <a:off x="7666666" y="5306838"/>
            <a:ext cx="1254246" cy="66802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4CEA324-95AF-4D2B-8827-80C73810DE8F}"/>
              </a:ext>
            </a:extLst>
          </p:cNvPr>
          <p:cNvSpPr/>
          <p:nvPr/>
        </p:nvSpPr>
        <p:spPr>
          <a:xfrm>
            <a:off x="5636124" y="4817573"/>
            <a:ext cx="1055521" cy="562179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DF16853-BF82-4076-84A9-584936A1B8B1}"/>
              </a:ext>
            </a:extLst>
          </p:cNvPr>
          <p:cNvSpPr/>
          <p:nvPr/>
        </p:nvSpPr>
        <p:spPr>
          <a:xfrm>
            <a:off x="3538350" y="4172676"/>
            <a:ext cx="852320" cy="453952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44C2AA-5B91-4DE2-98C4-BF210CEBCFE8}"/>
              </a:ext>
            </a:extLst>
          </p:cNvPr>
          <p:cNvSpPr/>
          <p:nvPr/>
        </p:nvSpPr>
        <p:spPr>
          <a:xfrm>
            <a:off x="1449617" y="3586353"/>
            <a:ext cx="692682" cy="36892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ED6800A-FD7A-47F2-83B9-4268725530FF}"/>
              </a:ext>
            </a:extLst>
          </p:cNvPr>
          <p:cNvSpPr/>
          <p:nvPr/>
        </p:nvSpPr>
        <p:spPr>
          <a:xfrm>
            <a:off x="10403314" y="4990368"/>
            <a:ext cx="175088" cy="1247465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9636F4D-31BE-4436-B1D8-96A0BA208778}"/>
              </a:ext>
            </a:extLst>
          </p:cNvPr>
          <p:cNvSpPr/>
          <p:nvPr/>
        </p:nvSpPr>
        <p:spPr>
          <a:xfrm>
            <a:off x="8234809" y="4345826"/>
            <a:ext cx="137077" cy="1311954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F56A5E0-BE8C-4B40-B64F-28D4253240EF}"/>
              </a:ext>
            </a:extLst>
          </p:cNvPr>
          <p:cNvSpPr/>
          <p:nvPr/>
        </p:nvSpPr>
        <p:spPr>
          <a:xfrm>
            <a:off x="6094199" y="3684729"/>
            <a:ext cx="110067" cy="1438900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95CB270-A74B-49E6-9E80-F18C23F3D8D1}"/>
              </a:ext>
            </a:extLst>
          </p:cNvPr>
          <p:cNvSpPr/>
          <p:nvPr/>
        </p:nvSpPr>
        <p:spPr>
          <a:xfrm>
            <a:off x="3890045" y="3147345"/>
            <a:ext cx="110067" cy="1272498"/>
          </a:xfrm>
          <a:prstGeom prst="roundRect">
            <a:avLst>
              <a:gd name="adj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232225-9D6C-43FA-ACB3-DC0C704C8BAA}"/>
              </a:ext>
            </a:extLst>
          </p:cNvPr>
          <p:cNvSpPr/>
          <p:nvPr/>
        </p:nvSpPr>
        <p:spPr>
          <a:xfrm>
            <a:off x="1731259" y="2697193"/>
            <a:ext cx="110067" cy="1095012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0F60EF9-D04B-4D45-B6CC-6230FB64F054}"/>
              </a:ext>
            </a:extLst>
          </p:cNvPr>
          <p:cNvSpPr/>
          <p:nvPr/>
        </p:nvSpPr>
        <p:spPr>
          <a:xfrm>
            <a:off x="919901" y="1212041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89C478-A7A0-480D-8E59-57DC711DA591}"/>
              </a:ext>
            </a:extLst>
          </p:cNvPr>
          <p:cNvSpPr txBox="1"/>
          <p:nvPr/>
        </p:nvSpPr>
        <p:spPr>
          <a:xfrm>
            <a:off x="834375" y="1375861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8199A3-8787-4B04-ABE2-7377D8EB0E1C}"/>
              </a:ext>
            </a:extLst>
          </p:cNvPr>
          <p:cNvSpPr txBox="1"/>
          <p:nvPr/>
        </p:nvSpPr>
        <p:spPr>
          <a:xfrm>
            <a:off x="834375" y="297543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2007</a:t>
            </a:r>
            <a:endParaRPr kumimoji="0" lang="en-GB" sz="5000" b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7E7BDC-0FE8-4FBC-BFB2-886DA2ECCD16}"/>
              </a:ext>
            </a:extLst>
          </p:cNvPr>
          <p:cNvSpPr/>
          <p:nvPr/>
        </p:nvSpPr>
        <p:spPr>
          <a:xfrm>
            <a:off x="919901" y="2675080"/>
            <a:ext cx="1765991" cy="889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9D279D1-58E0-4FA5-AC78-9B45B7956430}"/>
              </a:ext>
            </a:extLst>
          </p:cNvPr>
          <p:cNvSpPr/>
          <p:nvPr/>
        </p:nvSpPr>
        <p:spPr>
          <a:xfrm>
            <a:off x="9610836" y="3516855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DEF1CD-CFFB-4BA4-A688-0ECE97AF0906}"/>
              </a:ext>
            </a:extLst>
          </p:cNvPr>
          <p:cNvSpPr txBox="1"/>
          <p:nvPr/>
        </p:nvSpPr>
        <p:spPr>
          <a:xfrm>
            <a:off x="9525310" y="3680675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D6CEA0D-4A05-4954-907C-EA61B06BB0BC}"/>
              </a:ext>
            </a:extLst>
          </p:cNvPr>
          <p:cNvSpPr txBox="1"/>
          <p:nvPr/>
        </p:nvSpPr>
        <p:spPr>
          <a:xfrm>
            <a:off x="9525310" y="257824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2025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1361391-0CBD-4CF8-834E-3B0A825D1CFF}"/>
              </a:ext>
            </a:extLst>
          </p:cNvPr>
          <p:cNvSpPr/>
          <p:nvPr/>
        </p:nvSpPr>
        <p:spPr>
          <a:xfrm>
            <a:off x="9610836" y="4979894"/>
            <a:ext cx="1765991" cy="889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5041F9-6CEF-4A5E-A6DF-7C5CD0ED4263}"/>
              </a:ext>
            </a:extLst>
          </p:cNvPr>
          <p:cNvSpPr/>
          <p:nvPr/>
        </p:nvSpPr>
        <p:spPr>
          <a:xfrm>
            <a:off x="7410672" y="2847630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8E9B94E-4850-4659-8E27-3BC2FFAE24DD}"/>
              </a:ext>
            </a:extLst>
          </p:cNvPr>
          <p:cNvSpPr txBox="1"/>
          <p:nvPr/>
        </p:nvSpPr>
        <p:spPr>
          <a:xfrm>
            <a:off x="7325146" y="3011450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1017F37-573F-44BB-B218-FB07C10B4665}"/>
              </a:ext>
            </a:extLst>
          </p:cNvPr>
          <p:cNvSpPr txBox="1"/>
          <p:nvPr/>
        </p:nvSpPr>
        <p:spPr>
          <a:xfrm>
            <a:off x="7325146" y="1909017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2020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A26F89D-F038-4EB2-9378-A7A45A572EFB}"/>
              </a:ext>
            </a:extLst>
          </p:cNvPr>
          <p:cNvSpPr/>
          <p:nvPr/>
        </p:nvSpPr>
        <p:spPr>
          <a:xfrm>
            <a:off x="7410672" y="4310669"/>
            <a:ext cx="1765991" cy="889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50EBAE6-1DF9-485B-9020-DF3BD1609834}"/>
              </a:ext>
            </a:extLst>
          </p:cNvPr>
          <p:cNvSpPr/>
          <p:nvPr/>
        </p:nvSpPr>
        <p:spPr>
          <a:xfrm>
            <a:off x="5258493" y="2218795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5F3967-E1CA-490D-B08C-D7A05E120741}"/>
              </a:ext>
            </a:extLst>
          </p:cNvPr>
          <p:cNvSpPr txBox="1"/>
          <p:nvPr/>
        </p:nvSpPr>
        <p:spPr>
          <a:xfrm>
            <a:off x="5172967" y="2382615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A4B4E00-D72B-45DB-9FC0-C14F8E586B3B}"/>
              </a:ext>
            </a:extLst>
          </p:cNvPr>
          <p:cNvSpPr txBox="1"/>
          <p:nvPr/>
        </p:nvSpPr>
        <p:spPr>
          <a:xfrm>
            <a:off x="5172967" y="1280182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2015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2FBA1A1-12B0-44EF-9821-ECC6AC55077A}"/>
              </a:ext>
            </a:extLst>
          </p:cNvPr>
          <p:cNvSpPr/>
          <p:nvPr/>
        </p:nvSpPr>
        <p:spPr>
          <a:xfrm>
            <a:off x="5258493" y="3681834"/>
            <a:ext cx="1765991" cy="889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11112B9-4A31-4347-8469-FDF9915458A3}"/>
              </a:ext>
            </a:extLst>
          </p:cNvPr>
          <p:cNvSpPr/>
          <p:nvPr/>
        </p:nvSpPr>
        <p:spPr>
          <a:xfrm>
            <a:off x="3058227" y="1684306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C8765F-89B7-4019-8534-50B61C6CD2E1}"/>
              </a:ext>
            </a:extLst>
          </p:cNvPr>
          <p:cNvSpPr txBox="1"/>
          <p:nvPr/>
        </p:nvSpPr>
        <p:spPr>
          <a:xfrm>
            <a:off x="2972701" y="1848126"/>
            <a:ext cx="19310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63C418-3F6F-449B-B8E4-B842C76E9063}"/>
              </a:ext>
            </a:extLst>
          </p:cNvPr>
          <p:cNvSpPr txBox="1"/>
          <p:nvPr/>
        </p:nvSpPr>
        <p:spPr>
          <a:xfrm>
            <a:off x="2972701" y="773579"/>
            <a:ext cx="18515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</a:rPr>
              <a:t>2010</a:t>
            </a:r>
            <a:endParaRPr kumimoji="0" lang="en-GB" sz="5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8295272-B5DC-4F04-8E7D-A08793F897F0}"/>
              </a:ext>
            </a:extLst>
          </p:cNvPr>
          <p:cNvSpPr/>
          <p:nvPr/>
        </p:nvSpPr>
        <p:spPr>
          <a:xfrm>
            <a:off x="3058227" y="3147345"/>
            <a:ext cx="1765991" cy="889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941AAF-E4D7-47E8-AA21-4544F3F3FDCD}"/>
              </a:ext>
            </a:extLst>
          </p:cNvPr>
          <p:cNvSpPr txBox="1"/>
          <p:nvPr/>
        </p:nvSpPr>
        <p:spPr>
          <a:xfrm>
            <a:off x="674135" y="5614101"/>
            <a:ext cx="6541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5000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Línea</a:t>
            </a:r>
            <a:r>
              <a:rPr lang="en-US" sz="5000" b="1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de </a:t>
            </a:r>
            <a:r>
              <a:rPr lang="en-US" sz="5000" b="1" dirty="0" err="1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tiempo</a:t>
            </a:r>
            <a:endParaRPr lang="en-GB" sz="5000" b="1" dirty="0"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972E0AD-3879-44C7-83B1-8280BFD4A872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dirty="0"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9505E1-2D57-468F-AC15-28BE3A99480D}"/>
              </a:ext>
            </a:extLst>
          </p:cNvPr>
          <p:cNvSpPr txBox="1"/>
          <p:nvPr/>
        </p:nvSpPr>
        <p:spPr>
          <a:xfrm>
            <a:off x="742950" y="6401986"/>
            <a:ext cx="11449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www.portalterritorial.gov.co</a:t>
            </a:r>
          </a:p>
        </p:txBody>
      </p:sp>
    </p:spTree>
    <p:extLst>
      <p:ext uri="{BB962C8B-B14F-4D97-AF65-F5344CB8AC3E}">
        <p14:creationId xmlns:p14="http://schemas.microsoft.com/office/powerpoint/2010/main" val="1005510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13897</TotalTime>
  <Words>52</Words>
  <Application>Microsoft Office PowerPoint</Application>
  <PresentationFormat>Panorámica</PresentationFormat>
  <Paragraphs>26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Oscar Eduardo Ardila Casasfranco</cp:lastModifiedBy>
  <cp:revision>1014</cp:revision>
  <dcterms:created xsi:type="dcterms:W3CDTF">2017-12-05T16:25:52Z</dcterms:created>
  <dcterms:modified xsi:type="dcterms:W3CDTF">2019-12-09T15:54:20Z</dcterms:modified>
</cp:coreProperties>
</file>