
<file path=[Content_Types].xml><?xml version="1.0" encoding="utf-8"?>
<Types xmlns="http://schemas.openxmlformats.org/package/2006/content-types"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845" r:id="rId2"/>
    <p:sldId id="536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CB414"/>
    <a:srgbClr val="282F39"/>
    <a:srgbClr val="007A7D"/>
    <a:srgbClr val="CB1B4A"/>
    <a:srgbClr val="074D67"/>
    <a:srgbClr val="42AFB6"/>
    <a:srgbClr val="C2C92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7146" autoAdjust="0"/>
    <p:restoredTop sz="94669" autoAdjust="0"/>
  </p:normalViewPr>
  <p:slideViewPr>
    <p:cSldViewPr snapToGrid="0">
      <p:cViewPr varScale="1">
        <p:scale>
          <a:sx n="67" d="100"/>
          <a:sy n="67" d="100"/>
        </p:scale>
        <p:origin x="138" y="8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s-E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2-BD9D-4F09-89AE-E9316340B979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BD9D-4F09-89AE-E9316340B979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5-BD9D-4F09-89AE-E9316340B979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4-BD9D-4F09-89AE-E9316340B979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BD9D-4F09-89AE-E9316340B979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B-EDB3-4294-B9B6-5F2035F63427}"/>
              </c:ext>
            </c:extLst>
          </c:dPt>
          <c:cat>
            <c:strRef>
              <c:f>Sheet1!$A$2:$A$7</c:f>
              <c:strCache>
                <c:ptCount val="5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  <c:pt idx="4">
                  <c:v>5th Qtr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</c:v>
                </c:pt>
                <c:pt idx="1">
                  <c:v>2</c:v>
                </c:pt>
                <c:pt idx="2">
                  <c:v>2</c:v>
                </c:pt>
                <c:pt idx="3">
                  <c:v>2</c:v>
                </c:pt>
                <c:pt idx="4">
                  <c:v>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D9D-4F09-89AE-E9316340B97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s-CO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s-E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2-BD9D-4F09-89AE-E9316340B979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1-BD9D-4F09-89AE-E9316340B979}"/>
              </c:ext>
            </c:extLst>
          </c:dPt>
          <c:dPt>
            <c:idx val="2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5-BD9D-4F09-89AE-E9316340B979}"/>
              </c:ext>
            </c:extLst>
          </c:dPt>
          <c:dPt>
            <c:idx val="3"/>
            <c:bubble3D val="0"/>
            <c:spPr>
              <a:solidFill>
                <a:schemeClr val="accent4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4-BD9D-4F09-89AE-E9316340B979}"/>
              </c:ext>
            </c:extLst>
          </c:dPt>
          <c:dPt>
            <c:idx val="4"/>
            <c:bubble3D val="0"/>
            <c:spPr>
              <a:solidFill>
                <a:schemeClr val="accent5"/>
              </a:solidFill>
              <a:ln w="19050">
                <a:noFill/>
              </a:ln>
              <a:effectLst/>
            </c:spPr>
            <c:extLst>
              <c:ext xmlns:c16="http://schemas.microsoft.com/office/drawing/2014/chart" uri="{C3380CC4-5D6E-409C-BE32-E72D297353CC}">
                <c16:uniqueId val="{00000003-BD9D-4F09-89AE-E9316340B979}"/>
              </c:ext>
            </c:extLst>
          </c:dPt>
          <c:dPt>
            <c:idx val="5"/>
            <c:bubble3D val="0"/>
            <c:spPr>
              <a:solidFill>
                <a:schemeClr val="accent6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B-EDB3-4294-B9B6-5F2035F63427}"/>
              </c:ext>
            </c:extLst>
          </c:dPt>
          <c:cat>
            <c:strRef>
              <c:f>Sheet1!$A$2:$A$7</c:f>
              <c:strCache>
                <c:ptCount val="5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  <c:pt idx="4">
                  <c:v>5th Qtr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2</c:v>
                </c:pt>
                <c:pt idx="1">
                  <c:v>2</c:v>
                </c:pt>
                <c:pt idx="2">
                  <c:v>2</c:v>
                </c:pt>
                <c:pt idx="3">
                  <c:v>2</c:v>
                </c:pt>
                <c:pt idx="4">
                  <c:v>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D9D-4F09-89AE-E9316340B97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s-CO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1A0BF8-6686-4F02-AB36-9614142B369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3B406FE-1165-421C-8D35-96F0CFEA6D5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7B22AA-13F6-430C-B5C3-3ED6A1325F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FB799C-1B8A-42C0-AD53-6DBEF2EC7E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8C035E-958A-44D5-9920-E77375E903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27497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BE3A36-A7B5-4AED-90CE-DAABE341C7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26DD818-2AC6-4AD8-ADB0-757AE6DE1F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B561BE-2670-413D-B85D-350DC6A08A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7469BC-9B02-4F1D-9332-C52CAA6CD6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F37A4D-841D-4B35-BD23-CCB82FC1C5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31484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24028CB-78B2-414A-9948-C32EA4A46C8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52AA2E1-9030-407F-A8FB-98BCFFFDF7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722082-BED4-46DC-B1C0-9696140EF4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485038-E165-45A4-8C75-C8A3CA8177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9D7943-C606-446E-B743-3AB1AE587B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9305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628C7A-67F3-4CAD-9852-569FF656AD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1E717F-25DD-4AF6-8E4C-C3F0B72587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B9BF79-C6C8-4A28-B317-36AB52011B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52C1D1-F1BF-42DD-A7C6-2ED272DF8A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5916BF-016F-4056-985B-466516E684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5158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9FAECB-6827-4D91-8EB5-800DD8EA28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CEBD6D-8344-4937-9A0D-E2DBE531B3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598055-7F4B-4E57-92A1-C43CE07ED7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C8293C-337A-46B9-801C-405BA28F91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FE3A87-6EF6-4E32-958D-D3BDE968EC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61212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9C1E4F-8411-4152-A040-45E4E38D46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93C882-D441-40BC-AAB7-FB3EF79F6F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80FF742-A50B-4EB6-86AE-E67F120A5B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CB9172-F4DE-4657-A074-EF8778EE7E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7507DBE-C8F7-423C-9124-EE7B3D22E3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881AC0B-71D5-43A5-AD86-9668B4D92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30013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C204D3-549C-4770-B620-7E3D4678A9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4306D22-9474-474E-A4DD-36D304E576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9ED9F3-E75B-4CB6-9C20-44656AF015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2AB8604-4E78-4EF6-AF81-B832751C756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4C7266C-4F95-4B63-B8A4-5D430A6FCB5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DA605C0-AC58-49C3-BFDA-E7ADCFC7B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8CDB99B-8E2F-47DA-B6C3-50842D8C3D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00ACA83-753D-4AEE-B568-755DCF5ED7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2662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738EDC-8D44-427B-90E0-FBD0FBAC96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8AE544B-A36F-473A-86AF-50F0242918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E6F2748-531A-4318-A370-27EDE490E8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5AD6E57-F20B-43D2-A268-2449E7D4AD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87520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CEC2F6E-BB8D-4A07-B873-A379FEAE4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9C64672-2E28-45BB-AB1E-9CA10E9088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33CCF35-5028-4E4D-8F6E-2E2DF0FB42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64100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60471D-7A64-4A50-B9A6-0F3A78088A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16427B1-871E-4C56-AF97-3F78ADBFA9C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CF52702-EC0A-4FBA-9939-DCF10E412D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EDDBB8-93FE-4585-A97D-0E391EE246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B77A2A-D97D-4B06-A029-77A3A88DA3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F4E011-48A8-486A-BF53-E7C085173F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0896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EA2B76-0D50-4AE7-8E70-B69B2F112A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E700288-1A1C-45A8-B99A-68E661D708A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8D19D42-4449-4938-BE9F-F8A026382E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5CB693-3AD5-4FB5-9BD7-DDA6EA895A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28CAAB-378F-4646-836D-6723AF2269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08A5F22-2F00-4B7E-95E3-D4E37EE6F9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57390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C73493B-E27E-4DC0-A41A-7E254FDDD4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B619A8B-408B-4DCB-AC39-AC640BF856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A87CC5-FBB1-4FE5-893F-7BD071C75E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8E1BCB-E2F2-4D1B-BCFC-521169C8EA8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11173B-B48E-4DCF-8715-58053905491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411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Box 35">
            <a:extLst>
              <a:ext uri="{FF2B5EF4-FFF2-40B4-BE49-F238E27FC236}">
                <a16:creationId xmlns:a16="http://schemas.microsoft.com/office/drawing/2014/main" id="{B4598575-E0CD-4B0E-BD87-942520C95E42}"/>
              </a:ext>
            </a:extLst>
          </p:cNvPr>
          <p:cNvSpPr txBox="1"/>
          <p:nvPr/>
        </p:nvSpPr>
        <p:spPr>
          <a:xfrm>
            <a:off x="457200" y="6349245"/>
            <a:ext cx="113665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www.portalterritorial.gov.co</a:t>
            </a: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B47E0894-5FF6-4780-839E-0268CFD65858}"/>
              </a:ext>
            </a:extLst>
          </p:cNvPr>
          <p:cNvSpPr/>
          <p:nvPr/>
        </p:nvSpPr>
        <p:spPr>
          <a:xfrm>
            <a:off x="11512283" y="243039"/>
            <a:ext cx="451117" cy="45111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1</a:t>
            </a:r>
            <a:endParaRPr kumimoji="0" lang="en-GB" sz="18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699AC3C-FE44-4341-B799-F20DE8937C2B}"/>
              </a:ext>
            </a:extLst>
          </p:cNvPr>
          <p:cNvSpPr txBox="1"/>
          <p:nvPr/>
        </p:nvSpPr>
        <p:spPr>
          <a:xfrm>
            <a:off x="1202749" y="235148"/>
            <a:ext cx="967370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5000" b="0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Infografía</a:t>
            </a:r>
            <a:r>
              <a:rPr kumimoji="0" lang="en-US" sz="5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- Pie</a:t>
            </a:r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B6BDC1A9-7FEC-44EE-AC6F-6EFF06945F51}"/>
              </a:ext>
            </a:extLst>
          </p:cNvPr>
          <p:cNvGraphicFramePr/>
          <p:nvPr>
            <p:extLst/>
          </p:nvPr>
        </p:nvGraphicFramePr>
        <p:xfrm>
          <a:off x="-446103" y="1380390"/>
          <a:ext cx="6515702" cy="43438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77849ED4-1C78-4895-9EAA-E96169E0D6E9}"/>
              </a:ext>
            </a:extLst>
          </p:cNvPr>
          <p:cNvSpPr txBox="1"/>
          <p:nvPr/>
        </p:nvSpPr>
        <p:spPr>
          <a:xfrm>
            <a:off x="1902403" y="2867017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01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879EAD6D-C772-4666-BD38-D0369A2560AF}"/>
              </a:ext>
            </a:extLst>
          </p:cNvPr>
          <p:cNvSpPr txBox="1"/>
          <p:nvPr/>
        </p:nvSpPr>
        <p:spPr>
          <a:xfrm>
            <a:off x="2523982" y="2849670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D0FA9EEF-7BA9-4529-B252-B406B67775C2}"/>
              </a:ext>
            </a:extLst>
          </p:cNvPr>
          <p:cNvSpPr txBox="1"/>
          <p:nvPr/>
        </p:nvSpPr>
        <p:spPr>
          <a:xfrm>
            <a:off x="2752978" y="3474724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3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35BDBEE-C10E-47A8-8A73-B77987E54A1E}"/>
              </a:ext>
            </a:extLst>
          </p:cNvPr>
          <p:cNvSpPr txBox="1"/>
          <p:nvPr/>
        </p:nvSpPr>
        <p:spPr>
          <a:xfrm>
            <a:off x="2233434" y="3843073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4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81334E8-16BE-4C7B-8BA0-D5573E23A42A}"/>
              </a:ext>
            </a:extLst>
          </p:cNvPr>
          <p:cNvSpPr txBox="1"/>
          <p:nvPr/>
        </p:nvSpPr>
        <p:spPr>
          <a:xfrm>
            <a:off x="1714090" y="3448173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5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6EB96DD-CAD2-4957-9D74-5766F0C62C03}"/>
              </a:ext>
            </a:extLst>
          </p:cNvPr>
          <p:cNvSpPr txBox="1"/>
          <p:nvPr/>
        </p:nvSpPr>
        <p:spPr>
          <a:xfrm>
            <a:off x="5448854" y="1741872"/>
            <a:ext cx="1177107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FCB414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01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FCB414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84D59F04-68DA-4C37-B312-2BF3FDFEEBB2}"/>
              </a:ext>
            </a:extLst>
          </p:cNvPr>
          <p:cNvSpPr txBox="1"/>
          <p:nvPr/>
        </p:nvSpPr>
        <p:spPr>
          <a:xfrm>
            <a:off x="5349550" y="2884845"/>
            <a:ext cx="1375716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C2C923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6500" b="1" i="0" u="none" strike="noStrike" kern="1200" cap="none" spc="0" normalizeH="0" baseline="0" noProof="0" dirty="0">
                <a:ln>
                  <a:noFill/>
                </a:ln>
                <a:solidFill>
                  <a:srgbClr val="C2C923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C2C923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4F22301A-6616-44AA-AB1E-6BD0F55A55F1}"/>
              </a:ext>
            </a:extLst>
          </p:cNvPr>
          <p:cNvSpPr txBox="1"/>
          <p:nvPr/>
        </p:nvSpPr>
        <p:spPr>
          <a:xfrm>
            <a:off x="6578855" y="1848647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B4A4B30-6D3A-4069-8932-5B248C6416E4}"/>
              </a:ext>
            </a:extLst>
          </p:cNvPr>
          <p:cNvSpPr txBox="1"/>
          <p:nvPr/>
        </p:nvSpPr>
        <p:spPr>
          <a:xfrm>
            <a:off x="6578855" y="3005017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22BE300-4F55-4C32-A441-B7A021FB85D5}"/>
              </a:ext>
            </a:extLst>
          </p:cNvPr>
          <p:cNvSpPr txBox="1"/>
          <p:nvPr/>
        </p:nvSpPr>
        <p:spPr>
          <a:xfrm>
            <a:off x="8555022" y="1771135"/>
            <a:ext cx="1414283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074D67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6500" b="1" i="0" u="none" strike="noStrike" kern="1200" cap="none" spc="0" normalizeH="0" baseline="0" noProof="0" dirty="0">
                <a:ln>
                  <a:noFill/>
                </a:ln>
                <a:solidFill>
                  <a:srgbClr val="074D67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4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074D67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1D18EF0-A12D-4D24-869A-F41499B356CA}"/>
              </a:ext>
            </a:extLst>
          </p:cNvPr>
          <p:cNvSpPr txBox="1"/>
          <p:nvPr/>
        </p:nvSpPr>
        <p:spPr>
          <a:xfrm>
            <a:off x="9916768" y="1880045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4EDA7C6-E032-4354-925E-D3EF7485B96B}"/>
              </a:ext>
            </a:extLst>
          </p:cNvPr>
          <p:cNvSpPr txBox="1"/>
          <p:nvPr/>
        </p:nvSpPr>
        <p:spPr>
          <a:xfrm>
            <a:off x="8673609" y="2951492"/>
            <a:ext cx="1177108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CB1B4A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6500" b="1" i="0" u="none" strike="noStrike" kern="1200" cap="none" spc="0" normalizeH="0" baseline="0" noProof="0" dirty="0">
                <a:ln>
                  <a:noFill/>
                </a:ln>
                <a:solidFill>
                  <a:srgbClr val="CB1B4A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5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CB1B4A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257CEF4D-1B01-4968-B073-A3020518F23D}"/>
              </a:ext>
            </a:extLst>
          </p:cNvPr>
          <p:cNvSpPr txBox="1"/>
          <p:nvPr/>
        </p:nvSpPr>
        <p:spPr>
          <a:xfrm>
            <a:off x="9916768" y="3036415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57F3DA7C-DCF7-4C5D-B544-10F814E5C628}"/>
              </a:ext>
            </a:extLst>
          </p:cNvPr>
          <p:cNvSpPr txBox="1"/>
          <p:nvPr/>
        </p:nvSpPr>
        <p:spPr>
          <a:xfrm>
            <a:off x="6576804" y="4210701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9F0D575A-83AD-4182-9567-97EA1960827B}"/>
              </a:ext>
            </a:extLst>
          </p:cNvPr>
          <p:cNvSpPr txBox="1"/>
          <p:nvPr/>
        </p:nvSpPr>
        <p:spPr>
          <a:xfrm>
            <a:off x="5349550" y="4136129"/>
            <a:ext cx="1375716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42AFB6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6500" b="1" i="0" u="none" strike="noStrike" kern="1200" cap="none" spc="0" normalizeH="0" baseline="0" noProof="0" dirty="0">
                <a:ln>
                  <a:noFill/>
                </a:ln>
                <a:solidFill>
                  <a:srgbClr val="42AFB6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3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42AFB6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grpSp>
        <p:nvGrpSpPr>
          <p:cNvPr id="77" name="Group 76">
            <a:extLst>
              <a:ext uri="{FF2B5EF4-FFF2-40B4-BE49-F238E27FC236}">
                <a16:creationId xmlns:a16="http://schemas.microsoft.com/office/drawing/2014/main" id="{69D00F6F-FA59-4B88-A92B-A2AA031CD922}"/>
              </a:ext>
            </a:extLst>
          </p:cNvPr>
          <p:cNvGrpSpPr/>
          <p:nvPr/>
        </p:nvGrpSpPr>
        <p:grpSpPr>
          <a:xfrm>
            <a:off x="3241031" y="2052742"/>
            <a:ext cx="732243" cy="732064"/>
            <a:chOff x="2700338" y="8651875"/>
            <a:chExt cx="6545262" cy="6543675"/>
          </a:xfrm>
          <a:solidFill>
            <a:schemeClr val="bg1"/>
          </a:solidFill>
        </p:grpSpPr>
        <p:sp>
          <p:nvSpPr>
            <p:cNvPr id="78" name="Freeform 18">
              <a:extLst>
                <a:ext uri="{FF2B5EF4-FFF2-40B4-BE49-F238E27FC236}">
                  <a16:creationId xmlns:a16="http://schemas.microsoft.com/office/drawing/2014/main" id="{A85F42FF-1B8C-46E5-B576-902191EC2C2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00338" y="10820400"/>
              <a:ext cx="4376737" cy="4375150"/>
            </a:xfrm>
            <a:custGeom>
              <a:avLst/>
              <a:gdLst>
                <a:gd name="T0" fmla="*/ 477 w 1376"/>
                <a:gd name="T1" fmla="*/ 1360 h 1376"/>
                <a:gd name="T2" fmla="*/ 312 w 1376"/>
                <a:gd name="T3" fmla="*/ 1212 h 1376"/>
                <a:gd name="T4" fmla="*/ 237 w 1376"/>
                <a:gd name="T5" fmla="*/ 1044 h 1376"/>
                <a:gd name="T6" fmla="*/ 64 w 1376"/>
                <a:gd name="T7" fmla="*/ 1013 h 1376"/>
                <a:gd name="T8" fmla="*/ 51 w 1376"/>
                <a:gd name="T9" fmla="*/ 793 h 1376"/>
                <a:gd name="T10" fmla="*/ 117 w 1376"/>
                <a:gd name="T11" fmla="*/ 621 h 1376"/>
                <a:gd name="T12" fmla="*/ 16 w 1376"/>
                <a:gd name="T13" fmla="*/ 476 h 1376"/>
                <a:gd name="T14" fmla="*/ 164 w 1376"/>
                <a:gd name="T15" fmla="*/ 312 h 1376"/>
                <a:gd name="T16" fmla="*/ 332 w 1376"/>
                <a:gd name="T17" fmla="*/ 237 h 1376"/>
                <a:gd name="T18" fmla="*/ 363 w 1376"/>
                <a:gd name="T19" fmla="*/ 63 h 1376"/>
                <a:gd name="T20" fmla="*/ 583 w 1376"/>
                <a:gd name="T21" fmla="*/ 51 h 1376"/>
                <a:gd name="T22" fmla="*/ 755 w 1376"/>
                <a:gd name="T23" fmla="*/ 116 h 1376"/>
                <a:gd name="T24" fmla="*/ 900 w 1376"/>
                <a:gd name="T25" fmla="*/ 16 h 1376"/>
                <a:gd name="T26" fmla="*/ 1064 w 1376"/>
                <a:gd name="T27" fmla="*/ 163 h 1376"/>
                <a:gd name="T28" fmla="*/ 1139 w 1376"/>
                <a:gd name="T29" fmla="*/ 331 h 1376"/>
                <a:gd name="T30" fmla="*/ 1313 w 1376"/>
                <a:gd name="T31" fmla="*/ 362 h 1376"/>
                <a:gd name="T32" fmla="*/ 1360 w 1376"/>
                <a:gd name="T33" fmla="*/ 476 h 1376"/>
                <a:gd name="T34" fmla="*/ 1260 w 1376"/>
                <a:gd name="T35" fmla="*/ 621 h 1376"/>
                <a:gd name="T36" fmla="*/ 1325 w 1376"/>
                <a:gd name="T37" fmla="*/ 793 h 1376"/>
                <a:gd name="T38" fmla="*/ 1313 w 1376"/>
                <a:gd name="T39" fmla="*/ 1013 h 1376"/>
                <a:gd name="T40" fmla="*/ 1139 w 1376"/>
                <a:gd name="T41" fmla="*/ 1044 h 1376"/>
                <a:gd name="T42" fmla="*/ 1064 w 1376"/>
                <a:gd name="T43" fmla="*/ 1212 h 1376"/>
                <a:gd name="T44" fmla="*/ 900 w 1376"/>
                <a:gd name="T45" fmla="*/ 1360 h 1376"/>
                <a:gd name="T46" fmla="*/ 755 w 1376"/>
                <a:gd name="T47" fmla="*/ 1259 h 1376"/>
                <a:gd name="T48" fmla="*/ 583 w 1376"/>
                <a:gd name="T49" fmla="*/ 1325 h 1376"/>
                <a:gd name="T50" fmla="*/ 403 w 1376"/>
                <a:gd name="T51" fmla="*/ 1230 h 1376"/>
                <a:gd name="T52" fmla="*/ 544 w 1376"/>
                <a:gd name="T53" fmla="*/ 1210 h 1376"/>
                <a:gd name="T54" fmla="*/ 748 w 1376"/>
                <a:gd name="T55" fmla="*/ 1167 h 1376"/>
                <a:gd name="T56" fmla="*/ 870 w 1376"/>
                <a:gd name="T57" fmla="*/ 1273 h 1376"/>
                <a:gd name="T58" fmla="*/ 956 w 1376"/>
                <a:gd name="T59" fmla="*/ 1159 h 1376"/>
                <a:gd name="T60" fmla="*/ 1070 w 1376"/>
                <a:gd name="T61" fmla="*/ 985 h 1376"/>
                <a:gd name="T62" fmla="*/ 1230 w 1376"/>
                <a:gd name="T63" fmla="*/ 973 h 1376"/>
                <a:gd name="T64" fmla="*/ 1211 w 1376"/>
                <a:gd name="T65" fmla="*/ 832 h 1376"/>
                <a:gd name="T66" fmla="*/ 1168 w 1376"/>
                <a:gd name="T67" fmla="*/ 628 h 1376"/>
                <a:gd name="T68" fmla="*/ 1274 w 1376"/>
                <a:gd name="T69" fmla="*/ 506 h 1376"/>
                <a:gd name="T70" fmla="*/ 1160 w 1376"/>
                <a:gd name="T71" fmla="*/ 420 h 1376"/>
                <a:gd name="T72" fmla="*/ 986 w 1376"/>
                <a:gd name="T73" fmla="*/ 306 h 1376"/>
                <a:gd name="T74" fmla="*/ 974 w 1376"/>
                <a:gd name="T75" fmla="*/ 146 h 1376"/>
                <a:gd name="T76" fmla="*/ 833 w 1376"/>
                <a:gd name="T77" fmla="*/ 165 h 1376"/>
                <a:gd name="T78" fmla="*/ 629 w 1376"/>
                <a:gd name="T79" fmla="*/ 208 h 1376"/>
                <a:gd name="T80" fmla="*/ 507 w 1376"/>
                <a:gd name="T81" fmla="*/ 102 h 1376"/>
                <a:gd name="T82" fmla="*/ 421 w 1376"/>
                <a:gd name="T83" fmla="*/ 216 h 1376"/>
                <a:gd name="T84" fmla="*/ 307 w 1376"/>
                <a:gd name="T85" fmla="*/ 390 h 1376"/>
                <a:gd name="T86" fmla="*/ 146 w 1376"/>
                <a:gd name="T87" fmla="*/ 402 h 1376"/>
                <a:gd name="T88" fmla="*/ 166 w 1376"/>
                <a:gd name="T89" fmla="*/ 543 h 1376"/>
                <a:gd name="T90" fmla="*/ 209 w 1376"/>
                <a:gd name="T91" fmla="*/ 747 h 1376"/>
                <a:gd name="T92" fmla="*/ 103 w 1376"/>
                <a:gd name="T93" fmla="*/ 869 h 1376"/>
                <a:gd name="T94" fmla="*/ 217 w 1376"/>
                <a:gd name="T95" fmla="*/ 955 h 1376"/>
                <a:gd name="T96" fmla="*/ 391 w 1376"/>
                <a:gd name="T97" fmla="*/ 1069 h 1376"/>
                <a:gd name="T98" fmla="*/ 403 w 1376"/>
                <a:gd name="T99" fmla="*/ 1230 h 13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376" h="1376">
                  <a:moveTo>
                    <a:pt x="509" y="1366"/>
                  </a:moveTo>
                  <a:cubicBezTo>
                    <a:pt x="498" y="1366"/>
                    <a:pt x="487" y="1364"/>
                    <a:pt x="477" y="1360"/>
                  </a:cubicBezTo>
                  <a:cubicBezTo>
                    <a:pt x="363" y="1312"/>
                    <a:pt x="363" y="1312"/>
                    <a:pt x="363" y="1312"/>
                  </a:cubicBezTo>
                  <a:cubicBezTo>
                    <a:pt x="324" y="1296"/>
                    <a:pt x="302" y="1253"/>
                    <a:pt x="312" y="1212"/>
                  </a:cubicBezTo>
                  <a:cubicBezTo>
                    <a:pt x="319" y="1188"/>
                    <a:pt x="325" y="1163"/>
                    <a:pt x="332" y="1139"/>
                  </a:cubicBezTo>
                  <a:cubicBezTo>
                    <a:pt x="297" y="1111"/>
                    <a:pt x="265" y="1079"/>
                    <a:pt x="237" y="1044"/>
                  </a:cubicBezTo>
                  <a:cubicBezTo>
                    <a:pt x="213" y="1051"/>
                    <a:pt x="188" y="1057"/>
                    <a:pt x="164" y="1064"/>
                  </a:cubicBezTo>
                  <a:cubicBezTo>
                    <a:pt x="123" y="1074"/>
                    <a:pt x="80" y="1052"/>
                    <a:pt x="64" y="1013"/>
                  </a:cubicBezTo>
                  <a:cubicBezTo>
                    <a:pt x="16" y="899"/>
                    <a:pt x="16" y="899"/>
                    <a:pt x="16" y="899"/>
                  </a:cubicBezTo>
                  <a:cubicBezTo>
                    <a:pt x="0" y="860"/>
                    <a:pt x="15" y="815"/>
                    <a:pt x="51" y="793"/>
                  </a:cubicBezTo>
                  <a:cubicBezTo>
                    <a:pt x="73" y="780"/>
                    <a:pt x="95" y="767"/>
                    <a:pt x="117" y="754"/>
                  </a:cubicBezTo>
                  <a:cubicBezTo>
                    <a:pt x="112" y="710"/>
                    <a:pt x="112" y="665"/>
                    <a:pt x="117" y="621"/>
                  </a:cubicBezTo>
                  <a:cubicBezTo>
                    <a:pt x="95" y="608"/>
                    <a:pt x="73" y="595"/>
                    <a:pt x="51" y="582"/>
                  </a:cubicBezTo>
                  <a:cubicBezTo>
                    <a:pt x="15" y="561"/>
                    <a:pt x="0" y="515"/>
                    <a:pt x="16" y="476"/>
                  </a:cubicBezTo>
                  <a:cubicBezTo>
                    <a:pt x="64" y="362"/>
                    <a:pt x="64" y="362"/>
                    <a:pt x="64" y="362"/>
                  </a:cubicBezTo>
                  <a:cubicBezTo>
                    <a:pt x="80" y="323"/>
                    <a:pt x="123" y="301"/>
                    <a:pt x="164" y="312"/>
                  </a:cubicBezTo>
                  <a:cubicBezTo>
                    <a:pt x="188" y="318"/>
                    <a:pt x="213" y="324"/>
                    <a:pt x="237" y="331"/>
                  </a:cubicBezTo>
                  <a:cubicBezTo>
                    <a:pt x="265" y="296"/>
                    <a:pt x="297" y="264"/>
                    <a:pt x="332" y="237"/>
                  </a:cubicBezTo>
                  <a:cubicBezTo>
                    <a:pt x="325" y="212"/>
                    <a:pt x="319" y="187"/>
                    <a:pt x="312" y="163"/>
                  </a:cubicBezTo>
                  <a:cubicBezTo>
                    <a:pt x="302" y="122"/>
                    <a:pt x="324" y="79"/>
                    <a:pt x="363" y="63"/>
                  </a:cubicBezTo>
                  <a:cubicBezTo>
                    <a:pt x="477" y="16"/>
                    <a:pt x="477" y="16"/>
                    <a:pt x="477" y="16"/>
                  </a:cubicBezTo>
                  <a:cubicBezTo>
                    <a:pt x="516" y="0"/>
                    <a:pt x="561" y="15"/>
                    <a:pt x="583" y="51"/>
                  </a:cubicBezTo>
                  <a:cubicBezTo>
                    <a:pt x="596" y="72"/>
                    <a:pt x="609" y="94"/>
                    <a:pt x="622" y="116"/>
                  </a:cubicBezTo>
                  <a:cubicBezTo>
                    <a:pt x="666" y="111"/>
                    <a:pt x="711" y="111"/>
                    <a:pt x="755" y="116"/>
                  </a:cubicBezTo>
                  <a:cubicBezTo>
                    <a:pt x="768" y="94"/>
                    <a:pt x="781" y="72"/>
                    <a:pt x="794" y="51"/>
                  </a:cubicBezTo>
                  <a:cubicBezTo>
                    <a:pt x="815" y="15"/>
                    <a:pt x="861" y="0"/>
                    <a:pt x="900" y="16"/>
                  </a:cubicBezTo>
                  <a:cubicBezTo>
                    <a:pt x="1014" y="63"/>
                    <a:pt x="1014" y="63"/>
                    <a:pt x="1014" y="63"/>
                  </a:cubicBezTo>
                  <a:cubicBezTo>
                    <a:pt x="1053" y="79"/>
                    <a:pt x="1075" y="122"/>
                    <a:pt x="1064" y="163"/>
                  </a:cubicBezTo>
                  <a:cubicBezTo>
                    <a:pt x="1058" y="187"/>
                    <a:pt x="1052" y="212"/>
                    <a:pt x="1045" y="237"/>
                  </a:cubicBezTo>
                  <a:cubicBezTo>
                    <a:pt x="1080" y="264"/>
                    <a:pt x="1112" y="296"/>
                    <a:pt x="1139" y="331"/>
                  </a:cubicBezTo>
                  <a:cubicBezTo>
                    <a:pt x="1164" y="324"/>
                    <a:pt x="1189" y="318"/>
                    <a:pt x="1213" y="312"/>
                  </a:cubicBezTo>
                  <a:cubicBezTo>
                    <a:pt x="1254" y="301"/>
                    <a:pt x="1297" y="323"/>
                    <a:pt x="1313" y="362"/>
                  </a:cubicBezTo>
                  <a:cubicBezTo>
                    <a:pt x="1360" y="476"/>
                    <a:pt x="1360" y="476"/>
                    <a:pt x="1360" y="476"/>
                  </a:cubicBezTo>
                  <a:cubicBezTo>
                    <a:pt x="1360" y="476"/>
                    <a:pt x="1360" y="476"/>
                    <a:pt x="1360" y="476"/>
                  </a:cubicBezTo>
                  <a:cubicBezTo>
                    <a:pt x="1376" y="515"/>
                    <a:pt x="1361" y="561"/>
                    <a:pt x="1325" y="582"/>
                  </a:cubicBezTo>
                  <a:cubicBezTo>
                    <a:pt x="1304" y="595"/>
                    <a:pt x="1282" y="608"/>
                    <a:pt x="1260" y="621"/>
                  </a:cubicBezTo>
                  <a:cubicBezTo>
                    <a:pt x="1265" y="665"/>
                    <a:pt x="1265" y="710"/>
                    <a:pt x="1260" y="754"/>
                  </a:cubicBezTo>
                  <a:cubicBezTo>
                    <a:pt x="1282" y="767"/>
                    <a:pt x="1304" y="780"/>
                    <a:pt x="1325" y="793"/>
                  </a:cubicBezTo>
                  <a:cubicBezTo>
                    <a:pt x="1361" y="815"/>
                    <a:pt x="1376" y="860"/>
                    <a:pt x="1360" y="899"/>
                  </a:cubicBezTo>
                  <a:cubicBezTo>
                    <a:pt x="1313" y="1013"/>
                    <a:pt x="1313" y="1013"/>
                    <a:pt x="1313" y="1013"/>
                  </a:cubicBezTo>
                  <a:cubicBezTo>
                    <a:pt x="1297" y="1052"/>
                    <a:pt x="1254" y="1074"/>
                    <a:pt x="1213" y="1064"/>
                  </a:cubicBezTo>
                  <a:cubicBezTo>
                    <a:pt x="1189" y="1057"/>
                    <a:pt x="1164" y="1051"/>
                    <a:pt x="1139" y="1044"/>
                  </a:cubicBezTo>
                  <a:cubicBezTo>
                    <a:pt x="1112" y="1079"/>
                    <a:pt x="1080" y="1111"/>
                    <a:pt x="1045" y="1139"/>
                  </a:cubicBezTo>
                  <a:cubicBezTo>
                    <a:pt x="1052" y="1164"/>
                    <a:pt x="1058" y="1188"/>
                    <a:pt x="1064" y="1212"/>
                  </a:cubicBezTo>
                  <a:cubicBezTo>
                    <a:pt x="1075" y="1253"/>
                    <a:pt x="1053" y="1296"/>
                    <a:pt x="1014" y="1312"/>
                  </a:cubicBezTo>
                  <a:cubicBezTo>
                    <a:pt x="900" y="1360"/>
                    <a:pt x="900" y="1360"/>
                    <a:pt x="900" y="1360"/>
                  </a:cubicBezTo>
                  <a:cubicBezTo>
                    <a:pt x="861" y="1376"/>
                    <a:pt x="815" y="1361"/>
                    <a:pt x="794" y="1325"/>
                  </a:cubicBezTo>
                  <a:cubicBezTo>
                    <a:pt x="781" y="1303"/>
                    <a:pt x="768" y="1281"/>
                    <a:pt x="755" y="1259"/>
                  </a:cubicBezTo>
                  <a:cubicBezTo>
                    <a:pt x="711" y="1264"/>
                    <a:pt x="666" y="1264"/>
                    <a:pt x="622" y="1259"/>
                  </a:cubicBezTo>
                  <a:cubicBezTo>
                    <a:pt x="609" y="1281"/>
                    <a:pt x="596" y="1303"/>
                    <a:pt x="583" y="1325"/>
                  </a:cubicBezTo>
                  <a:cubicBezTo>
                    <a:pt x="567" y="1351"/>
                    <a:pt x="539" y="1366"/>
                    <a:pt x="509" y="1366"/>
                  </a:cubicBezTo>
                  <a:close/>
                  <a:moveTo>
                    <a:pt x="403" y="1230"/>
                  </a:moveTo>
                  <a:cubicBezTo>
                    <a:pt x="507" y="1273"/>
                    <a:pt x="507" y="1273"/>
                    <a:pt x="507" y="1273"/>
                  </a:cubicBezTo>
                  <a:cubicBezTo>
                    <a:pt x="519" y="1252"/>
                    <a:pt x="532" y="1231"/>
                    <a:pt x="544" y="1210"/>
                  </a:cubicBezTo>
                  <a:cubicBezTo>
                    <a:pt x="562" y="1180"/>
                    <a:pt x="595" y="1163"/>
                    <a:pt x="629" y="1167"/>
                  </a:cubicBezTo>
                  <a:cubicBezTo>
                    <a:pt x="669" y="1172"/>
                    <a:pt x="708" y="1172"/>
                    <a:pt x="748" y="1167"/>
                  </a:cubicBezTo>
                  <a:cubicBezTo>
                    <a:pt x="782" y="1163"/>
                    <a:pt x="815" y="1180"/>
                    <a:pt x="833" y="1210"/>
                  </a:cubicBezTo>
                  <a:cubicBezTo>
                    <a:pt x="845" y="1231"/>
                    <a:pt x="857" y="1252"/>
                    <a:pt x="870" y="1273"/>
                  </a:cubicBezTo>
                  <a:cubicBezTo>
                    <a:pt x="974" y="1230"/>
                    <a:pt x="974" y="1230"/>
                    <a:pt x="974" y="1230"/>
                  </a:cubicBezTo>
                  <a:cubicBezTo>
                    <a:pt x="968" y="1206"/>
                    <a:pt x="962" y="1183"/>
                    <a:pt x="956" y="1159"/>
                  </a:cubicBezTo>
                  <a:cubicBezTo>
                    <a:pt x="947" y="1125"/>
                    <a:pt x="958" y="1090"/>
                    <a:pt x="986" y="1069"/>
                  </a:cubicBezTo>
                  <a:cubicBezTo>
                    <a:pt x="1017" y="1044"/>
                    <a:pt x="1045" y="1016"/>
                    <a:pt x="1070" y="985"/>
                  </a:cubicBezTo>
                  <a:cubicBezTo>
                    <a:pt x="1091" y="958"/>
                    <a:pt x="1126" y="946"/>
                    <a:pt x="1160" y="955"/>
                  </a:cubicBezTo>
                  <a:cubicBezTo>
                    <a:pt x="1183" y="961"/>
                    <a:pt x="1207" y="967"/>
                    <a:pt x="1230" y="973"/>
                  </a:cubicBezTo>
                  <a:cubicBezTo>
                    <a:pt x="1274" y="869"/>
                    <a:pt x="1274" y="869"/>
                    <a:pt x="1274" y="869"/>
                  </a:cubicBezTo>
                  <a:cubicBezTo>
                    <a:pt x="1253" y="856"/>
                    <a:pt x="1232" y="844"/>
                    <a:pt x="1211" y="832"/>
                  </a:cubicBezTo>
                  <a:cubicBezTo>
                    <a:pt x="1181" y="814"/>
                    <a:pt x="1164" y="781"/>
                    <a:pt x="1168" y="747"/>
                  </a:cubicBezTo>
                  <a:cubicBezTo>
                    <a:pt x="1173" y="707"/>
                    <a:pt x="1173" y="668"/>
                    <a:pt x="1168" y="628"/>
                  </a:cubicBezTo>
                  <a:cubicBezTo>
                    <a:pt x="1164" y="594"/>
                    <a:pt x="1181" y="561"/>
                    <a:pt x="1211" y="543"/>
                  </a:cubicBezTo>
                  <a:cubicBezTo>
                    <a:pt x="1232" y="531"/>
                    <a:pt x="1253" y="519"/>
                    <a:pt x="1274" y="506"/>
                  </a:cubicBezTo>
                  <a:cubicBezTo>
                    <a:pt x="1230" y="402"/>
                    <a:pt x="1230" y="402"/>
                    <a:pt x="1230" y="402"/>
                  </a:cubicBezTo>
                  <a:cubicBezTo>
                    <a:pt x="1207" y="408"/>
                    <a:pt x="1183" y="414"/>
                    <a:pt x="1160" y="420"/>
                  </a:cubicBezTo>
                  <a:cubicBezTo>
                    <a:pt x="1126" y="429"/>
                    <a:pt x="1091" y="418"/>
                    <a:pt x="1070" y="390"/>
                  </a:cubicBezTo>
                  <a:cubicBezTo>
                    <a:pt x="1045" y="359"/>
                    <a:pt x="1017" y="331"/>
                    <a:pt x="986" y="306"/>
                  </a:cubicBezTo>
                  <a:cubicBezTo>
                    <a:pt x="958" y="285"/>
                    <a:pt x="947" y="250"/>
                    <a:pt x="956" y="216"/>
                  </a:cubicBezTo>
                  <a:cubicBezTo>
                    <a:pt x="962" y="193"/>
                    <a:pt x="968" y="169"/>
                    <a:pt x="974" y="146"/>
                  </a:cubicBezTo>
                  <a:cubicBezTo>
                    <a:pt x="870" y="102"/>
                    <a:pt x="870" y="102"/>
                    <a:pt x="870" y="102"/>
                  </a:cubicBezTo>
                  <a:cubicBezTo>
                    <a:pt x="857" y="123"/>
                    <a:pt x="845" y="144"/>
                    <a:pt x="833" y="165"/>
                  </a:cubicBezTo>
                  <a:cubicBezTo>
                    <a:pt x="815" y="195"/>
                    <a:pt x="782" y="212"/>
                    <a:pt x="748" y="208"/>
                  </a:cubicBezTo>
                  <a:cubicBezTo>
                    <a:pt x="708" y="203"/>
                    <a:pt x="668" y="203"/>
                    <a:pt x="629" y="208"/>
                  </a:cubicBezTo>
                  <a:cubicBezTo>
                    <a:pt x="595" y="212"/>
                    <a:pt x="561" y="195"/>
                    <a:pt x="544" y="165"/>
                  </a:cubicBezTo>
                  <a:cubicBezTo>
                    <a:pt x="532" y="144"/>
                    <a:pt x="519" y="123"/>
                    <a:pt x="507" y="102"/>
                  </a:cubicBezTo>
                  <a:cubicBezTo>
                    <a:pt x="403" y="146"/>
                    <a:pt x="403" y="146"/>
                    <a:pt x="403" y="146"/>
                  </a:cubicBezTo>
                  <a:cubicBezTo>
                    <a:pt x="409" y="169"/>
                    <a:pt x="415" y="193"/>
                    <a:pt x="421" y="216"/>
                  </a:cubicBezTo>
                  <a:cubicBezTo>
                    <a:pt x="430" y="250"/>
                    <a:pt x="418" y="285"/>
                    <a:pt x="391" y="306"/>
                  </a:cubicBezTo>
                  <a:cubicBezTo>
                    <a:pt x="360" y="331"/>
                    <a:pt x="332" y="359"/>
                    <a:pt x="307" y="390"/>
                  </a:cubicBezTo>
                  <a:cubicBezTo>
                    <a:pt x="286" y="418"/>
                    <a:pt x="251" y="429"/>
                    <a:pt x="217" y="420"/>
                  </a:cubicBezTo>
                  <a:cubicBezTo>
                    <a:pt x="193" y="414"/>
                    <a:pt x="170" y="408"/>
                    <a:pt x="146" y="402"/>
                  </a:cubicBezTo>
                  <a:cubicBezTo>
                    <a:pt x="103" y="506"/>
                    <a:pt x="103" y="506"/>
                    <a:pt x="103" y="506"/>
                  </a:cubicBezTo>
                  <a:cubicBezTo>
                    <a:pt x="124" y="519"/>
                    <a:pt x="145" y="531"/>
                    <a:pt x="166" y="543"/>
                  </a:cubicBezTo>
                  <a:cubicBezTo>
                    <a:pt x="196" y="561"/>
                    <a:pt x="213" y="594"/>
                    <a:pt x="209" y="628"/>
                  </a:cubicBezTo>
                  <a:cubicBezTo>
                    <a:pt x="204" y="668"/>
                    <a:pt x="204" y="708"/>
                    <a:pt x="209" y="747"/>
                  </a:cubicBezTo>
                  <a:cubicBezTo>
                    <a:pt x="213" y="781"/>
                    <a:pt x="196" y="815"/>
                    <a:pt x="166" y="832"/>
                  </a:cubicBezTo>
                  <a:cubicBezTo>
                    <a:pt x="145" y="844"/>
                    <a:pt x="124" y="856"/>
                    <a:pt x="103" y="869"/>
                  </a:cubicBezTo>
                  <a:cubicBezTo>
                    <a:pt x="146" y="973"/>
                    <a:pt x="146" y="973"/>
                    <a:pt x="146" y="973"/>
                  </a:cubicBezTo>
                  <a:cubicBezTo>
                    <a:pt x="170" y="968"/>
                    <a:pt x="193" y="961"/>
                    <a:pt x="217" y="955"/>
                  </a:cubicBezTo>
                  <a:cubicBezTo>
                    <a:pt x="251" y="946"/>
                    <a:pt x="286" y="958"/>
                    <a:pt x="307" y="985"/>
                  </a:cubicBezTo>
                  <a:cubicBezTo>
                    <a:pt x="332" y="1016"/>
                    <a:pt x="360" y="1044"/>
                    <a:pt x="391" y="1069"/>
                  </a:cubicBezTo>
                  <a:cubicBezTo>
                    <a:pt x="418" y="1090"/>
                    <a:pt x="430" y="1125"/>
                    <a:pt x="421" y="1159"/>
                  </a:cubicBezTo>
                  <a:cubicBezTo>
                    <a:pt x="415" y="1183"/>
                    <a:pt x="409" y="1206"/>
                    <a:pt x="403" y="123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79" name="Freeform 19">
              <a:extLst>
                <a:ext uri="{FF2B5EF4-FFF2-40B4-BE49-F238E27FC236}">
                  <a16:creationId xmlns:a16="http://schemas.microsoft.com/office/drawing/2014/main" id="{3EE06939-1856-4B7D-B1EE-6D5FC1648B4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62375" y="11879263"/>
              <a:ext cx="2255837" cy="2120900"/>
            </a:xfrm>
            <a:custGeom>
              <a:avLst/>
              <a:gdLst>
                <a:gd name="T0" fmla="*/ 354 w 709"/>
                <a:gd name="T1" fmla="*/ 667 h 667"/>
                <a:gd name="T2" fmla="*/ 235 w 709"/>
                <a:gd name="T3" fmla="*/ 643 h 667"/>
                <a:gd name="T4" fmla="*/ 66 w 709"/>
                <a:gd name="T5" fmla="*/ 474 h 667"/>
                <a:gd name="T6" fmla="*/ 235 w 709"/>
                <a:gd name="T7" fmla="*/ 66 h 667"/>
                <a:gd name="T8" fmla="*/ 643 w 709"/>
                <a:gd name="T9" fmla="*/ 235 h 667"/>
                <a:gd name="T10" fmla="*/ 643 w 709"/>
                <a:gd name="T11" fmla="*/ 235 h 667"/>
                <a:gd name="T12" fmla="*/ 474 w 709"/>
                <a:gd name="T13" fmla="*/ 643 h 667"/>
                <a:gd name="T14" fmla="*/ 354 w 709"/>
                <a:gd name="T15" fmla="*/ 667 h 667"/>
                <a:gd name="T16" fmla="*/ 354 w 709"/>
                <a:gd name="T17" fmla="*/ 134 h 667"/>
                <a:gd name="T18" fmla="*/ 270 w 709"/>
                <a:gd name="T19" fmla="*/ 151 h 667"/>
                <a:gd name="T20" fmla="*/ 150 w 709"/>
                <a:gd name="T21" fmla="*/ 439 h 667"/>
                <a:gd name="T22" fmla="*/ 270 w 709"/>
                <a:gd name="T23" fmla="*/ 559 h 667"/>
                <a:gd name="T24" fmla="*/ 439 w 709"/>
                <a:gd name="T25" fmla="*/ 559 h 667"/>
                <a:gd name="T26" fmla="*/ 558 w 709"/>
                <a:gd name="T27" fmla="*/ 270 h 667"/>
                <a:gd name="T28" fmla="*/ 354 w 709"/>
                <a:gd name="T29" fmla="*/ 134 h 6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09" h="667">
                  <a:moveTo>
                    <a:pt x="354" y="667"/>
                  </a:moveTo>
                  <a:cubicBezTo>
                    <a:pt x="314" y="667"/>
                    <a:pt x="273" y="659"/>
                    <a:pt x="235" y="643"/>
                  </a:cubicBezTo>
                  <a:cubicBezTo>
                    <a:pt x="158" y="611"/>
                    <a:pt x="98" y="551"/>
                    <a:pt x="66" y="474"/>
                  </a:cubicBezTo>
                  <a:cubicBezTo>
                    <a:pt x="0" y="315"/>
                    <a:pt x="76" y="132"/>
                    <a:pt x="235" y="66"/>
                  </a:cubicBezTo>
                  <a:cubicBezTo>
                    <a:pt x="394" y="0"/>
                    <a:pt x="577" y="76"/>
                    <a:pt x="643" y="235"/>
                  </a:cubicBezTo>
                  <a:cubicBezTo>
                    <a:pt x="643" y="235"/>
                    <a:pt x="643" y="235"/>
                    <a:pt x="643" y="235"/>
                  </a:cubicBezTo>
                  <a:cubicBezTo>
                    <a:pt x="709" y="394"/>
                    <a:pt x="633" y="577"/>
                    <a:pt x="474" y="643"/>
                  </a:cubicBezTo>
                  <a:cubicBezTo>
                    <a:pt x="435" y="659"/>
                    <a:pt x="395" y="667"/>
                    <a:pt x="354" y="667"/>
                  </a:cubicBezTo>
                  <a:close/>
                  <a:moveTo>
                    <a:pt x="354" y="134"/>
                  </a:moveTo>
                  <a:cubicBezTo>
                    <a:pt x="326" y="134"/>
                    <a:pt x="297" y="139"/>
                    <a:pt x="270" y="151"/>
                  </a:cubicBezTo>
                  <a:cubicBezTo>
                    <a:pt x="157" y="197"/>
                    <a:pt x="104" y="327"/>
                    <a:pt x="150" y="439"/>
                  </a:cubicBezTo>
                  <a:cubicBezTo>
                    <a:pt x="173" y="494"/>
                    <a:pt x="215" y="536"/>
                    <a:pt x="270" y="559"/>
                  </a:cubicBezTo>
                  <a:cubicBezTo>
                    <a:pt x="324" y="581"/>
                    <a:pt x="384" y="581"/>
                    <a:pt x="439" y="559"/>
                  </a:cubicBezTo>
                  <a:cubicBezTo>
                    <a:pt x="551" y="512"/>
                    <a:pt x="605" y="383"/>
                    <a:pt x="558" y="270"/>
                  </a:cubicBezTo>
                  <a:cubicBezTo>
                    <a:pt x="523" y="185"/>
                    <a:pt x="441" y="134"/>
                    <a:pt x="354" y="13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0" name="Freeform 20">
              <a:extLst>
                <a:ext uri="{FF2B5EF4-FFF2-40B4-BE49-F238E27FC236}">
                  <a16:creationId xmlns:a16="http://schemas.microsoft.com/office/drawing/2014/main" id="{424044BD-8DDD-4E9C-8F51-678DBF716D8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34075" y="8651875"/>
              <a:ext cx="3311525" cy="3309938"/>
            </a:xfrm>
            <a:custGeom>
              <a:avLst/>
              <a:gdLst>
                <a:gd name="T0" fmla="*/ 476 w 1041"/>
                <a:gd name="T1" fmla="*/ 1041 h 1041"/>
                <a:gd name="T2" fmla="*/ 397 w 1041"/>
                <a:gd name="T3" fmla="*/ 930 h 1041"/>
                <a:gd name="T4" fmla="*/ 279 w 1041"/>
                <a:gd name="T5" fmla="*/ 927 h 1041"/>
                <a:gd name="T6" fmla="*/ 121 w 1041"/>
                <a:gd name="T7" fmla="*/ 857 h 1041"/>
                <a:gd name="T8" fmla="*/ 143 w 1041"/>
                <a:gd name="T9" fmla="*/ 723 h 1041"/>
                <a:gd name="T10" fmla="*/ 62 w 1041"/>
                <a:gd name="T11" fmla="*/ 637 h 1041"/>
                <a:gd name="T12" fmla="*/ 0 w 1041"/>
                <a:gd name="T13" fmla="*/ 476 h 1041"/>
                <a:gd name="T14" fmla="*/ 111 w 1041"/>
                <a:gd name="T15" fmla="*/ 397 h 1041"/>
                <a:gd name="T16" fmla="*/ 114 w 1041"/>
                <a:gd name="T17" fmla="*/ 279 h 1041"/>
                <a:gd name="T18" fmla="*/ 184 w 1041"/>
                <a:gd name="T19" fmla="*/ 121 h 1041"/>
                <a:gd name="T20" fmla="*/ 318 w 1041"/>
                <a:gd name="T21" fmla="*/ 143 h 1041"/>
                <a:gd name="T22" fmla="*/ 404 w 1041"/>
                <a:gd name="T23" fmla="*/ 62 h 1041"/>
                <a:gd name="T24" fmla="*/ 565 w 1041"/>
                <a:gd name="T25" fmla="*/ 0 h 1041"/>
                <a:gd name="T26" fmla="*/ 644 w 1041"/>
                <a:gd name="T27" fmla="*/ 110 h 1041"/>
                <a:gd name="T28" fmla="*/ 762 w 1041"/>
                <a:gd name="T29" fmla="*/ 114 h 1041"/>
                <a:gd name="T30" fmla="*/ 920 w 1041"/>
                <a:gd name="T31" fmla="*/ 184 h 1041"/>
                <a:gd name="T32" fmla="*/ 898 w 1041"/>
                <a:gd name="T33" fmla="*/ 318 h 1041"/>
                <a:gd name="T34" fmla="*/ 979 w 1041"/>
                <a:gd name="T35" fmla="*/ 404 h 1041"/>
                <a:gd name="T36" fmla="*/ 1041 w 1041"/>
                <a:gd name="T37" fmla="*/ 565 h 1041"/>
                <a:gd name="T38" fmla="*/ 931 w 1041"/>
                <a:gd name="T39" fmla="*/ 644 h 1041"/>
                <a:gd name="T40" fmla="*/ 927 w 1041"/>
                <a:gd name="T41" fmla="*/ 762 h 1041"/>
                <a:gd name="T42" fmla="*/ 857 w 1041"/>
                <a:gd name="T43" fmla="*/ 920 h 1041"/>
                <a:gd name="T44" fmla="*/ 723 w 1041"/>
                <a:gd name="T45" fmla="*/ 898 h 1041"/>
                <a:gd name="T46" fmla="*/ 637 w 1041"/>
                <a:gd name="T47" fmla="*/ 979 h 1041"/>
                <a:gd name="T48" fmla="*/ 488 w 1041"/>
                <a:gd name="T49" fmla="*/ 954 h 1041"/>
                <a:gd name="T50" fmla="*/ 559 w 1041"/>
                <a:gd name="T51" fmla="*/ 910 h 1041"/>
                <a:gd name="T52" fmla="*/ 689 w 1041"/>
                <a:gd name="T53" fmla="*/ 817 h 1041"/>
                <a:gd name="T54" fmla="*/ 804 w 1041"/>
                <a:gd name="T55" fmla="*/ 849 h 1041"/>
                <a:gd name="T56" fmla="*/ 823 w 1041"/>
                <a:gd name="T57" fmla="*/ 769 h 1041"/>
                <a:gd name="T58" fmla="*/ 850 w 1041"/>
                <a:gd name="T59" fmla="*/ 611 h 1041"/>
                <a:gd name="T60" fmla="*/ 954 w 1041"/>
                <a:gd name="T61" fmla="*/ 553 h 1041"/>
                <a:gd name="T62" fmla="*/ 910 w 1041"/>
                <a:gd name="T63" fmla="*/ 482 h 1041"/>
                <a:gd name="T64" fmla="*/ 817 w 1041"/>
                <a:gd name="T65" fmla="*/ 352 h 1041"/>
                <a:gd name="T66" fmla="*/ 850 w 1041"/>
                <a:gd name="T67" fmla="*/ 237 h 1041"/>
                <a:gd name="T68" fmla="*/ 769 w 1041"/>
                <a:gd name="T69" fmla="*/ 218 h 1041"/>
                <a:gd name="T70" fmla="*/ 612 w 1041"/>
                <a:gd name="T71" fmla="*/ 191 h 1041"/>
                <a:gd name="T72" fmla="*/ 553 w 1041"/>
                <a:gd name="T73" fmla="*/ 87 h 1041"/>
                <a:gd name="T74" fmla="*/ 482 w 1041"/>
                <a:gd name="T75" fmla="*/ 131 h 1041"/>
                <a:gd name="T76" fmla="*/ 353 w 1041"/>
                <a:gd name="T77" fmla="*/ 224 h 1041"/>
                <a:gd name="T78" fmla="*/ 237 w 1041"/>
                <a:gd name="T79" fmla="*/ 191 h 1041"/>
                <a:gd name="T80" fmla="*/ 218 w 1041"/>
                <a:gd name="T81" fmla="*/ 272 h 1041"/>
                <a:gd name="T82" fmla="*/ 192 w 1041"/>
                <a:gd name="T83" fmla="*/ 429 h 1041"/>
                <a:gd name="T84" fmla="*/ 87 w 1041"/>
                <a:gd name="T85" fmla="*/ 488 h 1041"/>
                <a:gd name="T86" fmla="*/ 131 w 1041"/>
                <a:gd name="T87" fmla="*/ 559 h 1041"/>
                <a:gd name="T88" fmla="*/ 224 w 1041"/>
                <a:gd name="T89" fmla="*/ 688 h 1041"/>
                <a:gd name="T90" fmla="*/ 192 w 1041"/>
                <a:gd name="T91" fmla="*/ 804 h 1041"/>
                <a:gd name="T92" fmla="*/ 272 w 1041"/>
                <a:gd name="T93" fmla="*/ 823 h 1041"/>
                <a:gd name="T94" fmla="*/ 430 w 1041"/>
                <a:gd name="T95" fmla="*/ 849 h 1041"/>
                <a:gd name="T96" fmla="*/ 488 w 1041"/>
                <a:gd name="T97" fmla="*/ 954 h 1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41" h="1041">
                  <a:moveTo>
                    <a:pt x="565" y="1041"/>
                  </a:moveTo>
                  <a:cubicBezTo>
                    <a:pt x="476" y="1041"/>
                    <a:pt x="476" y="1041"/>
                    <a:pt x="476" y="1041"/>
                  </a:cubicBezTo>
                  <a:cubicBezTo>
                    <a:pt x="440" y="1041"/>
                    <a:pt x="409" y="1014"/>
                    <a:pt x="404" y="979"/>
                  </a:cubicBezTo>
                  <a:cubicBezTo>
                    <a:pt x="402" y="963"/>
                    <a:pt x="399" y="947"/>
                    <a:pt x="397" y="930"/>
                  </a:cubicBezTo>
                  <a:cubicBezTo>
                    <a:pt x="370" y="922"/>
                    <a:pt x="343" y="911"/>
                    <a:pt x="318" y="898"/>
                  </a:cubicBezTo>
                  <a:cubicBezTo>
                    <a:pt x="305" y="907"/>
                    <a:pt x="292" y="917"/>
                    <a:pt x="279" y="927"/>
                  </a:cubicBezTo>
                  <a:cubicBezTo>
                    <a:pt x="250" y="948"/>
                    <a:pt x="210" y="945"/>
                    <a:pt x="184" y="920"/>
                  </a:cubicBezTo>
                  <a:cubicBezTo>
                    <a:pt x="121" y="857"/>
                    <a:pt x="121" y="857"/>
                    <a:pt x="121" y="857"/>
                  </a:cubicBezTo>
                  <a:cubicBezTo>
                    <a:pt x="96" y="831"/>
                    <a:pt x="93" y="791"/>
                    <a:pt x="114" y="762"/>
                  </a:cubicBezTo>
                  <a:cubicBezTo>
                    <a:pt x="124" y="749"/>
                    <a:pt x="133" y="736"/>
                    <a:pt x="143" y="723"/>
                  </a:cubicBezTo>
                  <a:cubicBezTo>
                    <a:pt x="130" y="698"/>
                    <a:pt x="119" y="671"/>
                    <a:pt x="111" y="644"/>
                  </a:cubicBezTo>
                  <a:cubicBezTo>
                    <a:pt x="94" y="642"/>
                    <a:pt x="78" y="639"/>
                    <a:pt x="62" y="637"/>
                  </a:cubicBezTo>
                  <a:cubicBezTo>
                    <a:pt x="27" y="632"/>
                    <a:pt x="0" y="601"/>
                    <a:pt x="0" y="565"/>
                  </a:cubicBezTo>
                  <a:cubicBezTo>
                    <a:pt x="0" y="476"/>
                    <a:pt x="0" y="476"/>
                    <a:pt x="0" y="476"/>
                  </a:cubicBezTo>
                  <a:cubicBezTo>
                    <a:pt x="0" y="440"/>
                    <a:pt x="27" y="409"/>
                    <a:pt x="62" y="404"/>
                  </a:cubicBezTo>
                  <a:cubicBezTo>
                    <a:pt x="78" y="401"/>
                    <a:pt x="94" y="399"/>
                    <a:pt x="111" y="397"/>
                  </a:cubicBezTo>
                  <a:cubicBezTo>
                    <a:pt x="119" y="369"/>
                    <a:pt x="130" y="343"/>
                    <a:pt x="143" y="318"/>
                  </a:cubicBezTo>
                  <a:cubicBezTo>
                    <a:pt x="133" y="305"/>
                    <a:pt x="124" y="291"/>
                    <a:pt x="114" y="279"/>
                  </a:cubicBezTo>
                  <a:cubicBezTo>
                    <a:pt x="93" y="250"/>
                    <a:pt x="96" y="209"/>
                    <a:pt x="121" y="184"/>
                  </a:cubicBezTo>
                  <a:cubicBezTo>
                    <a:pt x="184" y="121"/>
                    <a:pt x="184" y="121"/>
                    <a:pt x="184" y="121"/>
                  </a:cubicBezTo>
                  <a:cubicBezTo>
                    <a:pt x="210" y="96"/>
                    <a:pt x="250" y="92"/>
                    <a:pt x="279" y="114"/>
                  </a:cubicBezTo>
                  <a:cubicBezTo>
                    <a:pt x="292" y="123"/>
                    <a:pt x="305" y="133"/>
                    <a:pt x="318" y="143"/>
                  </a:cubicBezTo>
                  <a:cubicBezTo>
                    <a:pt x="343" y="129"/>
                    <a:pt x="370" y="118"/>
                    <a:pt x="397" y="110"/>
                  </a:cubicBezTo>
                  <a:cubicBezTo>
                    <a:pt x="399" y="94"/>
                    <a:pt x="402" y="78"/>
                    <a:pt x="404" y="62"/>
                  </a:cubicBezTo>
                  <a:cubicBezTo>
                    <a:pt x="409" y="27"/>
                    <a:pt x="440" y="0"/>
                    <a:pt x="476" y="0"/>
                  </a:cubicBezTo>
                  <a:cubicBezTo>
                    <a:pt x="565" y="0"/>
                    <a:pt x="565" y="0"/>
                    <a:pt x="565" y="0"/>
                  </a:cubicBezTo>
                  <a:cubicBezTo>
                    <a:pt x="601" y="0"/>
                    <a:pt x="632" y="27"/>
                    <a:pt x="637" y="62"/>
                  </a:cubicBezTo>
                  <a:cubicBezTo>
                    <a:pt x="640" y="78"/>
                    <a:pt x="642" y="94"/>
                    <a:pt x="644" y="110"/>
                  </a:cubicBezTo>
                  <a:cubicBezTo>
                    <a:pt x="672" y="118"/>
                    <a:pt x="698" y="129"/>
                    <a:pt x="723" y="143"/>
                  </a:cubicBezTo>
                  <a:cubicBezTo>
                    <a:pt x="736" y="133"/>
                    <a:pt x="750" y="123"/>
                    <a:pt x="762" y="114"/>
                  </a:cubicBezTo>
                  <a:cubicBezTo>
                    <a:pt x="791" y="92"/>
                    <a:pt x="832" y="96"/>
                    <a:pt x="857" y="121"/>
                  </a:cubicBezTo>
                  <a:cubicBezTo>
                    <a:pt x="920" y="184"/>
                    <a:pt x="920" y="184"/>
                    <a:pt x="920" y="184"/>
                  </a:cubicBezTo>
                  <a:cubicBezTo>
                    <a:pt x="945" y="209"/>
                    <a:pt x="949" y="250"/>
                    <a:pt x="927" y="278"/>
                  </a:cubicBezTo>
                  <a:cubicBezTo>
                    <a:pt x="918" y="291"/>
                    <a:pt x="908" y="305"/>
                    <a:pt x="898" y="318"/>
                  </a:cubicBezTo>
                  <a:cubicBezTo>
                    <a:pt x="912" y="343"/>
                    <a:pt x="923" y="369"/>
                    <a:pt x="931" y="397"/>
                  </a:cubicBezTo>
                  <a:cubicBezTo>
                    <a:pt x="947" y="399"/>
                    <a:pt x="963" y="401"/>
                    <a:pt x="979" y="404"/>
                  </a:cubicBezTo>
                  <a:cubicBezTo>
                    <a:pt x="1014" y="409"/>
                    <a:pt x="1041" y="440"/>
                    <a:pt x="1041" y="476"/>
                  </a:cubicBezTo>
                  <a:cubicBezTo>
                    <a:pt x="1041" y="565"/>
                    <a:pt x="1041" y="565"/>
                    <a:pt x="1041" y="565"/>
                  </a:cubicBezTo>
                  <a:cubicBezTo>
                    <a:pt x="1041" y="601"/>
                    <a:pt x="1014" y="632"/>
                    <a:pt x="979" y="637"/>
                  </a:cubicBezTo>
                  <a:cubicBezTo>
                    <a:pt x="963" y="639"/>
                    <a:pt x="947" y="642"/>
                    <a:pt x="931" y="644"/>
                  </a:cubicBezTo>
                  <a:cubicBezTo>
                    <a:pt x="923" y="671"/>
                    <a:pt x="911" y="698"/>
                    <a:pt x="898" y="723"/>
                  </a:cubicBezTo>
                  <a:cubicBezTo>
                    <a:pt x="908" y="736"/>
                    <a:pt x="918" y="749"/>
                    <a:pt x="927" y="762"/>
                  </a:cubicBezTo>
                  <a:cubicBezTo>
                    <a:pt x="949" y="791"/>
                    <a:pt x="945" y="831"/>
                    <a:pt x="920" y="857"/>
                  </a:cubicBezTo>
                  <a:cubicBezTo>
                    <a:pt x="857" y="920"/>
                    <a:pt x="857" y="920"/>
                    <a:pt x="857" y="920"/>
                  </a:cubicBezTo>
                  <a:cubicBezTo>
                    <a:pt x="832" y="945"/>
                    <a:pt x="791" y="948"/>
                    <a:pt x="762" y="927"/>
                  </a:cubicBezTo>
                  <a:cubicBezTo>
                    <a:pt x="750" y="917"/>
                    <a:pt x="736" y="907"/>
                    <a:pt x="723" y="898"/>
                  </a:cubicBezTo>
                  <a:cubicBezTo>
                    <a:pt x="698" y="911"/>
                    <a:pt x="672" y="922"/>
                    <a:pt x="644" y="930"/>
                  </a:cubicBezTo>
                  <a:cubicBezTo>
                    <a:pt x="642" y="947"/>
                    <a:pt x="640" y="963"/>
                    <a:pt x="637" y="979"/>
                  </a:cubicBezTo>
                  <a:cubicBezTo>
                    <a:pt x="632" y="1014"/>
                    <a:pt x="601" y="1041"/>
                    <a:pt x="565" y="1041"/>
                  </a:cubicBezTo>
                  <a:close/>
                  <a:moveTo>
                    <a:pt x="488" y="954"/>
                  </a:moveTo>
                  <a:cubicBezTo>
                    <a:pt x="553" y="954"/>
                    <a:pt x="553" y="954"/>
                    <a:pt x="553" y="954"/>
                  </a:cubicBezTo>
                  <a:cubicBezTo>
                    <a:pt x="555" y="939"/>
                    <a:pt x="557" y="924"/>
                    <a:pt x="559" y="910"/>
                  </a:cubicBezTo>
                  <a:cubicBezTo>
                    <a:pt x="563" y="881"/>
                    <a:pt x="583" y="857"/>
                    <a:pt x="612" y="849"/>
                  </a:cubicBezTo>
                  <a:cubicBezTo>
                    <a:pt x="639" y="842"/>
                    <a:pt x="665" y="831"/>
                    <a:pt x="689" y="817"/>
                  </a:cubicBezTo>
                  <a:cubicBezTo>
                    <a:pt x="714" y="803"/>
                    <a:pt x="746" y="805"/>
                    <a:pt x="769" y="823"/>
                  </a:cubicBezTo>
                  <a:cubicBezTo>
                    <a:pt x="781" y="832"/>
                    <a:pt x="793" y="841"/>
                    <a:pt x="804" y="849"/>
                  </a:cubicBezTo>
                  <a:cubicBezTo>
                    <a:pt x="850" y="804"/>
                    <a:pt x="850" y="804"/>
                    <a:pt x="850" y="804"/>
                  </a:cubicBezTo>
                  <a:cubicBezTo>
                    <a:pt x="841" y="792"/>
                    <a:pt x="832" y="780"/>
                    <a:pt x="823" y="769"/>
                  </a:cubicBezTo>
                  <a:cubicBezTo>
                    <a:pt x="805" y="745"/>
                    <a:pt x="803" y="714"/>
                    <a:pt x="817" y="688"/>
                  </a:cubicBezTo>
                  <a:cubicBezTo>
                    <a:pt x="831" y="664"/>
                    <a:pt x="842" y="638"/>
                    <a:pt x="850" y="611"/>
                  </a:cubicBezTo>
                  <a:cubicBezTo>
                    <a:pt x="857" y="583"/>
                    <a:pt x="881" y="562"/>
                    <a:pt x="910" y="559"/>
                  </a:cubicBezTo>
                  <a:cubicBezTo>
                    <a:pt x="925" y="557"/>
                    <a:pt x="940" y="555"/>
                    <a:pt x="954" y="553"/>
                  </a:cubicBezTo>
                  <a:cubicBezTo>
                    <a:pt x="954" y="488"/>
                    <a:pt x="954" y="488"/>
                    <a:pt x="954" y="488"/>
                  </a:cubicBezTo>
                  <a:cubicBezTo>
                    <a:pt x="940" y="486"/>
                    <a:pt x="925" y="484"/>
                    <a:pt x="910" y="482"/>
                  </a:cubicBezTo>
                  <a:cubicBezTo>
                    <a:pt x="881" y="478"/>
                    <a:pt x="857" y="458"/>
                    <a:pt x="850" y="429"/>
                  </a:cubicBezTo>
                  <a:cubicBezTo>
                    <a:pt x="842" y="402"/>
                    <a:pt x="831" y="376"/>
                    <a:pt x="817" y="352"/>
                  </a:cubicBezTo>
                  <a:cubicBezTo>
                    <a:pt x="803" y="327"/>
                    <a:pt x="805" y="295"/>
                    <a:pt x="823" y="272"/>
                  </a:cubicBezTo>
                  <a:cubicBezTo>
                    <a:pt x="832" y="260"/>
                    <a:pt x="841" y="248"/>
                    <a:pt x="850" y="237"/>
                  </a:cubicBezTo>
                  <a:cubicBezTo>
                    <a:pt x="804" y="191"/>
                    <a:pt x="804" y="191"/>
                    <a:pt x="804" y="191"/>
                  </a:cubicBezTo>
                  <a:cubicBezTo>
                    <a:pt x="793" y="200"/>
                    <a:pt x="781" y="209"/>
                    <a:pt x="769" y="218"/>
                  </a:cubicBezTo>
                  <a:cubicBezTo>
                    <a:pt x="746" y="236"/>
                    <a:pt x="714" y="238"/>
                    <a:pt x="689" y="224"/>
                  </a:cubicBezTo>
                  <a:cubicBezTo>
                    <a:pt x="665" y="210"/>
                    <a:pt x="639" y="199"/>
                    <a:pt x="612" y="191"/>
                  </a:cubicBezTo>
                  <a:cubicBezTo>
                    <a:pt x="583" y="184"/>
                    <a:pt x="563" y="160"/>
                    <a:pt x="559" y="131"/>
                  </a:cubicBezTo>
                  <a:cubicBezTo>
                    <a:pt x="557" y="116"/>
                    <a:pt x="555" y="101"/>
                    <a:pt x="553" y="87"/>
                  </a:cubicBezTo>
                  <a:cubicBezTo>
                    <a:pt x="488" y="87"/>
                    <a:pt x="488" y="87"/>
                    <a:pt x="488" y="87"/>
                  </a:cubicBezTo>
                  <a:cubicBezTo>
                    <a:pt x="486" y="101"/>
                    <a:pt x="484" y="116"/>
                    <a:pt x="482" y="131"/>
                  </a:cubicBezTo>
                  <a:cubicBezTo>
                    <a:pt x="479" y="160"/>
                    <a:pt x="458" y="184"/>
                    <a:pt x="430" y="191"/>
                  </a:cubicBezTo>
                  <a:cubicBezTo>
                    <a:pt x="403" y="199"/>
                    <a:pt x="377" y="210"/>
                    <a:pt x="353" y="224"/>
                  </a:cubicBezTo>
                  <a:cubicBezTo>
                    <a:pt x="327" y="238"/>
                    <a:pt x="296" y="236"/>
                    <a:pt x="272" y="218"/>
                  </a:cubicBezTo>
                  <a:cubicBezTo>
                    <a:pt x="261" y="209"/>
                    <a:pt x="249" y="200"/>
                    <a:pt x="237" y="191"/>
                  </a:cubicBezTo>
                  <a:cubicBezTo>
                    <a:pt x="192" y="237"/>
                    <a:pt x="192" y="237"/>
                    <a:pt x="192" y="237"/>
                  </a:cubicBezTo>
                  <a:cubicBezTo>
                    <a:pt x="200" y="248"/>
                    <a:pt x="209" y="260"/>
                    <a:pt x="218" y="272"/>
                  </a:cubicBezTo>
                  <a:cubicBezTo>
                    <a:pt x="236" y="295"/>
                    <a:pt x="238" y="327"/>
                    <a:pt x="224" y="352"/>
                  </a:cubicBezTo>
                  <a:cubicBezTo>
                    <a:pt x="210" y="376"/>
                    <a:pt x="199" y="402"/>
                    <a:pt x="192" y="429"/>
                  </a:cubicBezTo>
                  <a:cubicBezTo>
                    <a:pt x="184" y="458"/>
                    <a:pt x="160" y="478"/>
                    <a:pt x="131" y="482"/>
                  </a:cubicBezTo>
                  <a:cubicBezTo>
                    <a:pt x="117" y="484"/>
                    <a:pt x="102" y="486"/>
                    <a:pt x="87" y="488"/>
                  </a:cubicBezTo>
                  <a:cubicBezTo>
                    <a:pt x="87" y="553"/>
                    <a:pt x="87" y="553"/>
                    <a:pt x="87" y="553"/>
                  </a:cubicBezTo>
                  <a:cubicBezTo>
                    <a:pt x="102" y="555"/>
                    <a:pt x="117" y="557"/>
                    <a:pt x="131" y="559"/>
                  </a:cubicBezTo>
                  <a:cubicBezTo>
                    <a:pt x="160" y="562"/>
                    <a:pt x="184" y="583"/>
                    <a:pt x="192" y="611"/>
                  </a:cubicBezTo>
                  <a:cubicBezTo>
                    <a:pt x="199" y="638"/>
                    <a:pt x="210" y="664"/>
                    <a:pt x="224" y="688"/>
                  </a:cubicBezTo>
                  <a:cubicBezTo>
                    <a:pt x="238" y="714"/>
                    <a:pt x="236" y="745"/>
                    <a:pt x="218" y="769"/>
                  </a:cubicBezTo>
                  <a:cubicBezTo>
                    <a:pt x="209" y="780"/>
                    <a:pt x="200" y="792"/>
                    <a:pt x="192" y="804"/>
                  </a:cubicBezTo>
                  <a:cubicBezTo>
                    <a:pt x="237" y="849"/>
                    <a:pt x="237" y="849"/>
                    <a:pt x="237" y="849"/>
                  </a:cubicBezTo>
                  <a:cubicBezTo>
                    <a:pt x="249" y="841"/>
                    <a:pt x="261" y="832"/>
                    <a:pt x="272" y="823"/>
                  </a:cubicBezTo>
                  <a:cubicBezTo>
                    <a:pt x="296" y="805"/>
                    <a:pt x="327" y="803"/>
                    <a:pt x="353" y="817"/>
                  </a:cubicBezTo>
                  <a:cubicBezTo>
                    <a:pt x="377" y="831"/>
                    <a:pt x="403" y="842"/>
                    <a:pt x="430" y="849"/>
                  </a:cubicBezTo>
                  <a:cubicBezTo>
                    <a:pt x="458" y="857"/>
                    <a:pt x="479" y="881"/>
                    <a:pt x="482" y="910"/>
                  </a:cubicBezTo>
                  <a:cubicBezTo>
                    <a:pt x="484" y="924"/>
                    <a:pt x="486" y="939"/>
                    <a:pt x="488" y="95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1" name="Freeform 21">
              <a:extLst>
                <a:ext uri="{FF2B5EF4-FFF2-40B4-BE49-F238E27FC236}">
                  <a16:creationId xmlns:a16="http://schemas.microsoft.com/office/drawing/2014/main" id="{A75451DA-1A11-413E-B298-DA28B63975A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0875" y="9717088"/>
              <a:ext cx="1179512" cy="1179513"/>
            </a:xfrm>
            <a:custGeom>
              <a:avLst/>
              <a:gdLst>
                <a:gd name="T0" fmla="*/ 186 w 371"/>
                <a:gd name="T1" fmla="*/ 371 h 371"/>
                <a:gd name="T2" fmla="*/ 0 w 371"/>
                <a:gd name="T3" fmla="*/ 185 h 371"/>
                <a:gd name="T4" fmla="*/ 186 w 371"/>
                <a:gd name="T5" fmla="*/ 0 h 371"/>
                <a:gd name="T6" fmla="*/ 371 w 371"/>
                <a:gd name="T7" fmla="*/ 185 h 371"/>
                <a:gd name="T8" fmla="*/ 186 w 371"/>
                <a:gd name="T9" fmla="*/ 371 h 371"/>
                <a:gd name="T10" fmla="*/ 186 w 371"/>
                <a:gd name="T11" fmla="*/ 82 h 371"/>
                <a:gd name="T12" fmla="*/ 83 w 371"/>
                <a:gd name="T13" fmla="*/ 185 h 371"/>
                <a:gd name="T14" fmla="*/ 186 w 371"/>
                <a:gd name="T15" fmla="*/ 288 h 371"/>
                <a:gd name="T16" fmla="*/ 289 w 371"/>
                <a:gd name="T17" fmla="*/ 185 h 371"/>
                <a:gd name="T18" fmla="*/ 186 w 371"/>
                <a:gd name="T19" fmla="*/ 82 h 3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71" h="371">
                  <a:moveTo>
                    <a:pt x="186" y="371"/>
                  </a:moveTo>
                  <a:cubicBezTo>
                    <a:pt x="83" y="371"/>
                    <a:pt x="0" y="288"/>
                    <a:pt x="0" y="185"/>
                  </a:cubicBezTo>
                  <a:cubicBezTo>
                    <a:pt x="0" y="83"/>
                    <a:pt x="83" y="0"/>
                    <a:pt x="186" y="0"/>
                  </a:cubicBezTo>
                  <a:cubicBezTo>
                    <a:pt x="288" y="0"/>
                    <a:pt x="371" y="83"/>
                    <a:pt x="371" y="185"/>
                  </a:cubicBezTo>
                  <a:cubicBezTo>
                    <a:pt x="371" y="288"/>
                    <a:pt x="288" y="371"/>
                    <a:pt x="186" y="371"/>
                  </a:cubicBezTo>
                  <a:close/>
                  <a:moveTo>
                    <a:pt x="186" y="82"/>
                  </a:moveTo>
                  <a:cubicBezTo>
                    <a:pt x="129" y="82"/>
                    <a:pt x="83" y="128"/>
                    <a:pt x="83" y="185"/>
                  </a:cubicBezTo>
                  <a:cubicBezTo>
                    <a:pt x="83" y="242"/>
                    <a:pt x="129" y="288"/>
                    <a:pt x="186" y="288"/>
                  </a:cubicBezTo>
                  <a:cubicBezTo>
                    <a:pt x="243" y="288"/>
                    <a:pt x="289" y="242"/>
                    <a:pt x="289" y="185"/>
                  </a:cubicBezTo>
                  <a:cubicBezTo>
                    <a:pt x="289" y="128"/>
                    <a:pt x="243" y="82"/>
                    <a:pt x="186" y="8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2C2D374F-E4D0-4D19-BE28-2A5E644A36CD}"/>
              </a:ext>
            </a:extLst>
          </p:cNvPr>
          <p:cNvGrpSpPr/>
          <p:nvPr/>
        </p:nvGrpSpPr>
        <p:grpSpPr>
          <a:xfrm>
            <a:off x="1743642" y="2015068"/>
            <a:ext cx="586050" cy="714829"/>
            <a:chOff x="7931851" y="2464731"/>
            <a:chExt cx="1002842" cy="1223210"/>
          </a:xfrm>
        </p:grpSpPr>
        <p:sp>
          <p:nvSpPr>
            <p:cNvPr id="83" name="Freeform 5">
              <a:extLst>
                <a:ext uri="{FF2B5EF4-FFF2-40B4-BE49-F238E27FC236}">
                  <a16:creationId xmlns:a16="http://schemas.microsoft.com/office/drawing/2014/main" id="{F99B5982-E0B7-4A0E-8FF5-AFA7C0EF31E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20806" y="2650831"/>
              <a:ext cx="623981" cy="1037110"/>
            </a:xfrm>
            <a:custGeom>
              <a:avLst/>
              <a:gdLst>
                <a:gd name="T0" fmla="*/ 674 w 750"/>
                <a:gd name="T1" fmla="*/ 602 h 1237"/>
                <a:gd name="T2" fmla="*/ 750 w 750"/>
                <a:gd name="T3" fmla="*/ 376 h 1237"/>
                <a:gd name="T4" fmla="*/ 638 w 750"/>
                <a:gd name="T5" fmla="*/ 110 h 1237"/>
                <a:gd name="T6" fmla="*/ 370 w 750"/>
                <a:gd name="T7" fmla="*/ 2 h 1237"/>
                <a:gd name="T8" fmla="*/ 110 w 750"/>
                <a:gd name="T9" fmla="*/ 112 h 1237"/>
                <a:gd name="T10" fmla="*/ 1 w 750"/>
                <a:gd name="T11" fmla="*/ 373 h 1237"/>
                <a:gd name="T12" fmla="*/ 77 w 750"/>
                <a:gd name="T13" fmla="*/ 603 h 1237"/>
                <a:gd name="T14" fmla="*/ 205 w 750"/>
                <a:gd name="T15" fmla="*/ 976 h 1237"/>
                <a:gd name="T16" fmla="*/ 205 w 750"/>
                <a:gd name="T17" fmla="*/ 1120 h 1237"/>
                <a:gd name="T18" fmla="*/ 321 w 750"/>
                <a:gd name="T19" fmla="*/ 1237 h 1237"/>
                <a:gd name="T20" fmla="*/ 430 w 750"/>
                <a:gd name="T21" fmla="*/ 1237 h 1237"/>
                <a:gd name="T22" fmla="*/ 546 w 750"/>
                <a:gd name="T23" fmla="*/ 1120 h 1237"/>
                <a:gd name="T24" fmla="*/ 546 w 750"/>
                <a:gd name="T25" fmla="*/ 976 h 1237"/>
                <a:gd name="T26" fmla="*/ 674 w 750"/>
                <a:gd name="T27" fmla="*/ 602 h 1237"/>
                <a:gd name="T28" fmla="*/ 116 w 750"/>
                <a:gd name="T29" fmla="*/ 574 h 1237"/>
                <a:gd name="T30" fmla="*/ 49 w 750"/>
                <a:gd name="T31" fmla="*/ 373 h 1237"/>
                <a:gd name="T32" fmla="*/ 371 w 750"/>
                <a:gd name="T33" fmla="*/ 50 h 1237"/>
                <a:gd name="T34" fmla="*/ 605 w 750"/>
                <a:gd name="T35" fmla="*/ 144 h 1237"/>
                <a:gd name="T36" fmla="*/ 702 w 750"/>
                <a:gd name="T37" fmla="*/ 376 h 1237"/>
                <a:gd name="T38" fmla="*/ 636 w 750"/>
                <a:gd name="T39" fmla="*/ 573 h 1237"/>
                <a:gd name="T40" fmla="*/ 498 w 750"/>
                <a:gd name="T41" fmla="*/ 967 h 1237"/>
                <a:gd name="T42" fmla="*/ 253 w 750"/>
                <a:gd name="T43" fmla="*/ 967 h 1237"/>
                <a:gd name="T44" fmla="*/ 116 w 750"/>
                <a:gd name="T45" fmla="*/ 574 h 1237"/>
                <a:gd name="T46" fmla="*/ 253 w 750"/>
                <a:gd name="T47" fmla="*/ 1104 h 1237"/>
                <a:gd name="T48" fmla="*/ 253 w 750"/>
                <a:gd name="T49" fmla="*/ 1085 h 1237"/>
                <a:gd name="T50" fmla="*/ 498 w 750"/>
                <a:gd name="T51" fmla="*/ 1113 h 1237"/>
                <a:gd name="T52" fmla="*/ 498 w 750"/>
                <a:gd name="T53" fmla="*/ 1120 h 1237"/>
                <a:gd name="T54" fmla="*/ 497 w 750"/>
                <a:gd name="T55" fmla="*/ 1132 h 1237"/>
                <a:gd name="T56" fmla="*/ 253 w 750"/>
                <a:gd name="T57" fmla="*/ 1104 h 1237"/>
                <a:gd name="T58" fmla="*/ 253 w 750"/>
                <a:gd name="T59" fmla="*/ 1036 h 1237"/>
                <a:gd name="T60" fmla="*/ 253 w 750"/>
                <a:gd name="T61" fmla="*/ 1015 h 1237"/>
                <a:gd name="T62" fmla="*/ 498 w 750"/>
                <a:gd name="T63" fmla="*/ 1015 h 1237"/>
                <a:gd name="T64" fmla="*/ 498 w 750"/>
                <a:gd name="T65" fmla="*/ 1064 h 1237"/>
                <a:gd name="T66" fmla="*/ 253 w 750"/>
                <a:gd name="T67" fmla="*/ 1036 h 1237"/>
                <a:gd name="T68" fmla="*/ 321 w 750"/>
                <a:gd name="T69" fmla="*/ 1189 h 1237"/>
                <a:gd name="T70" fmla="*/ 262 w 750"/>
                <a:gd name="T71" fmla="*/ 1153 h 1237"/>
                <a:gd name="T72" fmla="*/ 468 w 750"/>
                <a:gd name="T73" fmla="*/ 1177 h 1237"/>
                <a:gd name="T74" fmla="*/ 430 w 750"/>
                <a:gd name="T75" fmla="*/ 1189 h 1237"/>
                <a:gd name="T76" fmla="*/ 321 w 750"/>
                <a:gd name="T77" fmla="*/ 1189 h 1237"/>
                <a:gd name="T78" fmla="*/ 321 w 750"/>
                <a:gd name="T79" fmla="*/ 1189 h 1237"/>
                <a:gd name="T80" fmla="*/ 321 w 750"/>
                <a:gd name="T81" fmla="*/ 1189 h 12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50" h="1237">
                  <a:moveTo>
                    <a:pt x="674" y="602"/>
                  </a:moveTo>
                  <a:cubicBezTo>
                    <a:pt x="724" y="537"/>
                    <a:pt x="750" y="459"/>
                    <a:pt x="750" y="376"/>
                  </a:cubicBezTo>
                  <a:cubicBezTo>
                    <a:pt x="750" y="275"/>
                    <a:pt x="710" y="180"/>
                    <a:pt x="638" y="110"/>
                  </a:cubicBezTo>
                  <a:cubicBezTo>
                    <a:pt x="566" y="39"/>
                    <a:pt x="471" y="0"/>
                    <a:pt x="370" y="2"/>
                  </a:cubicBezTo>
                  <a:cubicBezTo>
                    <a:pt x="272" y="3"/>
                    <a:pt x="180" y="42"/>
                    <a:pt x="110" y="112"/>
                  </a:cubicBezTo>
                  <a:cubicBezTo>
                    <a:pt x="41" y="182"/>
                    <a:pt x="2" y="275"/>
                    <a:pt x="1" y="373"/>
                  </a:cubicBezTo>
                  <a:cubicBezTo>
                    <a:pt x="0" y="457"/>
                    <a:pt x="27" y="536"/>
                    <a:pt x="77" y="603"/>
                  </a:cubicBezTo>
                  <a:cubicBezTo>
                    <a:pt x="160" y="711"/>
                    <a:pt x="205" y="843"/>
                    <a:pt x="205" y="976"/>
                  </a:cubicBezTo>
                  <a:cubicBezTo>
                    <a:pt x="205" y="1120"/>
                    <a:pt x="205" y="1120"/>
                    <a:pt x="205" y="1120"/>
                  </a:cubicBezTo>
                  <a:cubicBezTo>
                    <a:pt x="205" y="1185"/>
                    <a:pt x="257" y="1237"/>
                    <a:pt x="321" y="1237"/>
                  </a:cubicBezTo>
                  <a:cubicBezTo>
                    <a:pt x="430" y="1237"/>
                    <a:pt x="430" y="1237"/>
                    <a:pt x="430" y="1237"/>
                  </a:cubicBezTo>
                  <a:cubicBezTo>
                    <a:pt x="494" y="1237"/>
                    <a:pt x="546" y="1185"/>
                    <a:pt x="546" y="1120"/>
                  </a:cubicBezTo>
                  <a:cubicBezTo>
                    <a:pt x="546" y="976"/>
                    <a:pt x="546" y="976"/>
                    <a:pt x="546" y="976"/>
                  </a:cubicBezTo>
                  <a:cubicBezTo>
                    <a:pt x="546" y="842"/>
                    <a:pt x="590" y="713"/>
                    <a:pt x="674" y="602"/>
                  </a:cubicBezTo>
                  <a:close/>
                  <a:moveTo>
                    <a:pt x="116" y="574"/>
                  </a:moveTo>
                  <a:cubicBezTo>
                    <a:pt x="71" y="516"/>
                    <a:pt x="48" y="446"/>
                    <a:pt x="49" y="373"/>
                  </a:cubicBezTo>
                  <a:cubicBezTo>
                    <a:pt x="51" y="197"/>
                    <a:pt x="195" y="52"/>
                    <a:pt x="371" y="50"/>
                  </a:cubicBezTo>
                  <a:cubicBezTo>
                    <a:pt x="459" y="49"/>
                    <a:pt x="542" y="82"/>
                    <a:pt x="605" y="144"/>
                  </a:cubicBezTo>
                  <a:cubicBezTo>
                    <a:pt x="667" y="206"/>
                    <a:pt x="702" y="288"/>
                    <a:pt x="702" y="376"/>
                  </a:cubicBezTo>
                  <a:cubicBezTo>
                    <a:pt x="702" y="448"/>
                    <a:pt x="679" y="516"/>
                    <a:pt x="636" y="573"/>
                  </a:cubicBezTo>
                  <a:cubicBezTo>
                    <a:pt x="547" y="690"/>
                    <a:pt x="500" y="825"/>
                    <a:pt x="498" y="967"/>
                  </a:cubicBezTo>
                  <a:cubicBezTo>
                    <a:pt x="253" y="967"/>
                    <a:pt x="253" y="967"/>
                    <a:pt x="253" y="967"/>
                  </a:cubicBezTo>
                  <a:cubicBezTo>
                    <a:pt x="251" y="827"/>
                    <a:pt x="202" y="688"/>
                    <a:pt x="116" y="574"/>
                  </a:cubicBezTo>
                  <a:close/>
                  <a:moveTo>
                    <a:pt x="253" y="1104"/>
                  </a:moveTo>
                  <a:cubicBezTo>
                    <a:pt x="253" y="1085"/>
                    <a:pt x="253" y="1085"/>
                    <a:pt x="253" y="1085"/>
                  </a:cubicBezTo>
                  <a:cubicBezTo>
                    <a:pt x="498" y="1113"/>
                    <a:pt x="498" y="1113"/>
                    <a:pt x="498" y="1113"/>
                  </a:cubicBezTo>
                  <a:cubicBezTo>
                    <a:pt x="498" y="1120"/>
                    <a:pt x="498" y="1120"/>
                    <a:pt x="498" y="1120"/>
                  </a:cubicBezTo>
                  <a:cubicBezTo>
                    <a:pt x="498" y="1124"/>
                    <a:pt x="498" y="1128"/>
                    <a:pt x="497" y="1132"/>
                  </a:cubicBezTo>
                  <a:lnTo>
                    <a:pt x="253" y="1104"/>
                  </a:lnTo>
                  <a:close/>
                  <a:moveTo>
                    <a:pt x="253" y="1036"/>
                  </a:moveTo>
                  <a:cubicBezTo>
                    <a:pt x="253" y="1015"/>
                    <a:pt x="253" y="1015"/>
                    <a:pt x="253" y="1015"/>
                  </a:cubicBezTo>
                  <a:cubicBezTo>
                    <a:pt x="498" y="1015"/>
                    <a:pt x="498" y="1015"/>
                    <a:pt x="498" y="1015"/>
                  </a:cubicBezTo>
                  <a:cubicBezTo>
                    <a:pt x="498" y="1064"/>
                    <a:pt x="498" y="1064"/>
                    <a:pt x="498" y="1064"/>
                  </a:cubicBezTo>
                  <a:lnTo>
                    <a:pt x="253" y="1036"/>
                  </a:lnTo>
                  <a:close/>
                  <a:moveTo>
                    <a:pt x="321" y="1189"/>
                  </a:moveTo>
                  <a:cubicBezTo>
                    <a:pt x="296" y="1189"/>
                    <a:pt x="273" y="1174"/>
                    <a:pt x="262" y="1153"/>
                  </a:cubicBezTo>
                  <a:cubicBezTo>
                    <a:pt x="468" y="1177"/>
                    <a:pt x="468" y="1177"/>
                    <a:pt x="468" y="1177"/>
                  </a:cubicBezTo>
                  <a:cubicBezTo>
                    <a:pt x="457" y="1184"/>
                    <a:pt x="444" y="1189"/>
                    <a:pt x="430" y="1189"/>
                  </a:cubicBezTo>
                  <a:lnTo>
                    <a:pt x="321" y="1189"/>
                  </a:lnTo>
                  <a:close/>
                  <a:moveTo>
                    <a:pt x="321" y="1189"/>
                  </a:moveTo>
                  <a:cubicBezTo>
                    <a:pt x="321" y="1189"/>
                    <a:pt x="321" y="1189"/>
                    <a:pt x="321" y="1189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rgbClr val="007A7D">
                    <a:lumMod val="60000"/>
                    <a:lumOff val="40000"/>
                  </a:srgb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4" name="Freeform 6">
              <a:extLst>
                <a:ext uri="{FF2B5EF4-FFF2-40B4-BE49-F238E27FC236}">
                  <a16:creationId xmlns:a16="http://schemas.microsoft.com/office/drawing/2014/main" id="{9FE27877-CA46-4618-969D-0C1ACA8D726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93151" y="2944496"/>
              <a:ext cx="44264" cy="75201"/>
            </a:xfrm>
            <a:custGeom>
              <a:avLst/>
              <a:gdLst>
                <a:gd name="T0" fmla="*/ 51 w 53"/>
                <a:gd name="T1" fmla="*/ 62 h 90"/>
                <a:gd name="T2" fmla="*/ 48 w 53"/>
                <a:gd name="T3" fmla="*/ 24 h 90"/>
                <a:gd name="T4" fmla="*/ 25 w 53"/>
                <a:gd name="T5" fmla="*/ 0 h 90"/>
                <a:gd name="T6" fmla="*/ 0 w 53"/>
                <a:gd name="T7" fmla="*/ 23 h 90"/>
                <a:gd name="T8" fmla="*/ 4 w 53"/>
                <a:gd name="T9" fmla="*/ 69 h 90"/>
                <a:gd name="T10" fmla="*/ 27 w 53"/>
                <a:gd name="T11" fmla="*/ 90 h 90"/>
                <a:gd name="T12" fmla="*/ 31 w 53"/>
                <a:gd name="T13" fmla="*/ 90 h 90"/>
                <a:gd name="T14" fmla="*/ 51 w 53"/>
                <a:gd name="T15" fmla="*/ 62 h 90"/>
                <a:gd name="T16" fmla="*/ 51 w 53"/>
                <a:gd name="T17" fmla="*/ 62 h 90"/>
                <a:gd name="T18" fmla="*/ 51 w 53"/>
                <a:gd name="T19" fmla="*/ 62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3" h="90">
                  <a:moveTo>
                    <a:pt x="51" y="62"/>
                  </a:moveTo>
                  <a:cubicBezTo>
                    <a:pt x="49" y="50"/>
                    <a:pt x="48" y="37"/>
                    <a:pt x="48" y="24"/>
                  </a:cubicBezTo>
                  <a:cubicBezTo>
                    <a:pt x="49" y="11"/>
                    <a:pt x="38" y="0"/>
                    <a:pt x="25" y="0"/>
                  </a:cubicBezTo>
                  <a:cubicBezTo>
                    <a:pt x="11" y="0"/>
                    <a:pt x="1" y="10"/>
                    <a:pt x="0" y="23"/>
                  </a:cubicBezTo>
                  <a:cubicBezTo>
                    <a:pt x="0" y="39"/>
                    <a:pt x="1" y="54"/>
                    <a:pt x="4" y="69"/>
                  </a:cubicBezTo>
                  <a:cubicBezTo>
                    <a:pt x="5" y="81"/>
                    <a:pt x="16" y="90"/>
                    <a:pt x="27" y="90"/>
                  </a:cubicBezTo>
                  <a:cubicBezTo>
                    <a:pt x="28" y="90"/>
                    <a:pt x="30" y="90"/>
                    <a:pt x="31" y="90"/>
                  </a:cubicBezTo>
                  <a:cubicBezTo>
                    <a:pt x="44" y="88"/>
                    <a:pt x="53" y="75"/>
                    <a:pt x="51" y="62"/>
                  </a:cubicBezTo>
                  <a:close/>
                  <a:moveTo>
                    <a:pt x="51" y="62"/>
                  </a:moveTo>
                  <a:cubicBezTo>
                    <a:pt x="51" y="62"/>
                    <a:pt x="51" y="62"/>
                    <a:pt x="51" y="62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5" name="Freeform 7">
              <a:extLst>
                <a:ext uri="{FF2B5EF4-FFF2-40B4-BE49-F238E27FC236}">
                  <a16:creationId xmlns:a16="http://schemas.microsoft.com/office/drawing/2014/main" id="{D5B9CFF0-3F64-4DD5-8DF6-A90AA9F417D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15045" y="3044923"/>
              <a:ext cx="160397" cy="257493"/>
            </a:xfrm>
            <a:custGeom>
              <a:avLst/>
              <a:gdLst>
                <a:gd name="T0" fmla="*/ 166 w 193"/>
                <a:gd name="T1" fmla="*/ 307 h 307"/>
                <a:gd name="T2" fmla="*/ 174 w 193"/>
                <a:gd name="T3" fmla="*/ 306 h 307"/>
                <a:gd name="T4" fmla="*/ 189 w 193"/>
                <a:gd name="T5" fmla="*/ 275 h 307"/>
                <a:gd name="T6" fmla="*/ 71 w 193"/>
                <a:gd name="T7" fmla="*/ 51 h 307"/>
                <a:gd name="T8" fmla="*/ 49 w 193"/>
                <a:gd name="T9" fmla="*/ 16 h 307"/>
                <a:gd name="T10" fmla="*/ 16 w 193"/>
                <a:gd name="T11" fmla="*/ 6 h 307"/>
                <a:gd name="T12" fmla="*/ 6 w 193"/>
                <a:gd name="T13" fmla="*/ 38 h 307"/>
                <a:gd name="T14" fmla="*/ 33 w 193"/>
                <a:gd name="T15" fmla="*/ 80 h 307"/>
                <a:gd name="T16" fmla="*/ 143 w 193"/>
                <a:gd name="T17" fmla="*/ 290 h 307"/>
                <a:gd name="T18" fmla="*/ 166 w 193"/>
                <a:gd name="T19" fmla="*/ 307 h 307"/>
                <a:gd name="T20" fmla="*/ 166 w 193"/>
                <a:gd name="T21" fmla="*/ 307 h 307"/>
                <a:gd name="T22" fmla="*/ 166 w 193"/>
                <a:gd name="T23" fmla="*/ 307 h 3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3" h="307">
                  <a:moveTo>
                    <a:pt x="166" y="307"/>
                  </a:moveTo>
                  <a:cubicBezTo>
                    <a:pt x="169" y="307"/>
                    <a:pt x="171" y="306"/>
                    <a:pt x="174" y="306"/>
                  </a:cubicBezTo>
                  <a:cubicBezTo>
                    <a:pt x="186" y="301"/>
                    <a:pt x="193" y="288"/>
                    <a:pt x="189" y="275"/>
                  </a:cubicBezTo>
                  <a:cubicBezTo>
                    <a:pt x="162" y="194"/>
                    <a:pt x="123" y="119"/>
                    <a:pt x="71" y="51"/>
                  </a:cubicBezTo>
                  <a:cubicBezTo>
                    <a:pt x="63" y="40"/>
                    <a:pt x="55" y="28"/>
                    <a:pt x="49" y="16"/>
                  </a:cubicBezTo>
                  <a:cubicBezTo>
                    <a:pt x="43" y="4"/>
                    <a:pt x="28" y="0"/>
                    <a:pt x="16" y="6"/>
                  </a:cubicBezTo>
                  <a:cubicBezTo>
                    <a:pt x="5" y="12"/>
                    <a:pt x="0" y="26"/>
                    <a:pt x="6" y="38"/>
                  </a:cubicBezTo>
                  <a:cubicBezTo>
                    <a:pt x="14" y="53"/>
                    <a:pt x="23" y="67"/>
                    <a:pt x="33" y="80"/>
                  </a:cubicBezTo>
                  <a:cubicBezTo>
                    <a:pt x="81" y="144"/>
                    <a:pt x="119" y="215"/>
                    <a:pt x="143" y="290"/>
                  </a:cubicBezTo>
                  <a:cubicBezTo>
                    <a:pt x="147" y="300"/>
                    <a:pt x="156" y="307"/>
                    <a:pt x="166" y="307"/>
                  </a:cubicBezTo>
                  <a:close/>
                  <a:moveTo>
                    <a:pt x="166" y="307"/>
                  </a:moveTo>
                  <a:cubicBezTo>
                    <a:pt x="166" y="307"/>
                    <a:pt x="166" y="307"/>
                    <a:pt x="166" y="307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6" name="Freeform 8">
              <a:extLst>
                <a:ext uri="{FF2B5EF4-FFF2-40B4-BE49-F238E27FC236}">
                  <a16:creationId xmlns:a16="http://schemas.microsoft.com/office/drawing/2014/main" id="{2565D9FC-B33E-438C-9001-FCCAA8D8457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85816" y="3030644"/>
              <a:ext cx="71870" cy="89004"/>
            </a:xfrm>
            <a:custGeom>
              <a:avLst/>
              <a:gdLst>
                <a:gd name="T0" fmla="*/ 69 w 86"/>
                <a:gd name="T1" fmla="*/ 5 h 106"/>
                <a:gd name="T2" fmla="*/ 37 w 86"/>
                <a:gd name="T3" fmla="*/ 18 h 106"/>
                <a:gd name="T4" fmla="*/ 8 w 86"/>
                <a:gd name="T5" fmla="*/ 68 h 106"/>
                <a:gd name="T6" fmla="*/ 12 w 86"/>
                <a:gd name="T7" fmla="*/ 102 h 106"/>
                <a:gd name="T8" fmla="*/ 27 w 86"/>
                <a:gd name="T9" fmla="*/ 106 h 106"/>
                <a:gd name="T10" fmla="*/ 46 w 86"/>
                <a:gd name="T11" fmla="*/ 97 h 106"/>
                <a:gd name="T12" fmla="*/ 81 w 86"/>
                <a:gd name="T13" fmla="*/ 37 h 106"/>
                <a:gd name="T14" fmla="*/ 69 w 86"/>
                <a:gd name="T15" fmla="*/ 5 h 106"/>
                <a:gd name="T16" fmla="*/ 69 w 86"/>
                <a:gd name="T17" fmla="*/ 5 h 106"/>
                <a:gd name="T18" fmla="*/ 69 w 86"/>
                <a:gd name="T19" fmla="*/ 5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6" h="106">
                  <a:moveTo>
                    <a:pt x="69" y="5"/>
                  </a:moveTo>
                  <a:cubicBezTo>
                    <a:pt x="56" y="0"/>
                    <a:pt x="42" y="6"/>
                    <a:pt x="37" y="18"/>
                  </a:cubicBezTo>
                  <a:cubicBezTo>
                    <a:pt x="29" y="36"/>
                    <a:pt x="20" y="52"/>
                    <a:pt x="8" y="68"/>
                  </a:cubicBezTo>
                  <a:cubicBezTo>
                    <a:pt x="0" y="79"/>
                    <a:pt x="2" y="94"/>
                    <a:pt x="12" y="102"/>
                  </a:cubicBezTo>
                  <a:cubicBezTo>
                    <a:pt x="17" y="105"/>
                    <a:pt x="22" y="106"/>
                    <a:pt x="27" y="106"/>
                  </a:cubicBezTo>
                  <a:cubicBezTo>
                    <a:pt x="34" y="106"/>
                    <a:pt x="41" y="103"/>
                    <a:pt x="46" y="97"/>
                  </a:cubicBezTo>
                  <a:cubicBezTo>
                    <a:pt x="60" y="78"/>
                    <a:pt x="72" y="58"/>
                    <a:pt x="81" y="37"/>
                  </a:cubicBezTo>
                  <a:cubicBezTo>
                    <a:pt x="86" y="25"/>
                    <a:pt x="81" y="11"/>
                    <a:pt x="69" y="5"/>
                  </a:cubicBezTo>
                  <a:close/>
                  <a:moveTo>
                    <a:pt x="69" y="5"/>
                  </a:moveTo>
                  <a:cubicBezTo>
                    <a:pt x="69" y="5"/>
                    <a:pt x="69" y="5"/>
                    <a:pt x="69" y="5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7" name="Freeform 9">
              <a:extLst>
                <a:ext uri="{FF2B5EF4-FFF2-40B4-BE49-F238E27FC236}">
                  <a16:creationId xmlns:a16="http://schemas.microsoft.com/office/drawing/2014/main" id="{F15DAB29-99BC-4F95-BE96-3DA4D1D9CB5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13044" y="2724603"/>
              <a:ext cx="259397" cy="282719"/>
            </a:xfrm>
            <a:custGeom>
              <a:avLst/>
              <a:gdLst>
                <a:gd name="T0" fmla="*/ 24 w 312"/>
                <a:gd name="T1" fmla="*/ 48 h 337"/>
                <a:gd name="T2" fmla="*/ 264 w 312"/>
                <a:gd name="T3" fmla="*/ 288 h 337"/>
                <a:gd name="T4" fmla="*/ 263 w 312"/>
                <a:gd name="T5" fmla="*/ 311 h 337"/>
                <a:gd name="T6" fmla="*/ 285 w 312"/>
                <a:gd name="T7" fmla="*/ 337 h 337"/>
                <a:gd name="T8" fmla="*/ 287 w 312"/>
                <a:gd name="T9" fmla="*/ 337 h 337"/>
                <a:gd name="T10" fmla="*/ 311 w 312"/>
                <a:gd name="T11" fmla="*/ 315 h 337"/>
                <a:gd name="T12" fmla="*/ 312 w 312"/>
                <a:gd name="T13" fmla="*/ 288 h 337"/>
                <a:gd name="T14" fmla="*/ 24 w 312"/>
                <a:gd name="T15" fmla="*/ 0 h 337"/>
                <a:gd name="T16" fmla="*/ 0 w 312"/>
                <a:gd name="T17" fmla="*/ 24 h 337"/>
                <a:gd name="T18" fmla="*/ 24 w 312"/>
                <a:gd name="T19" fmla="*/ 48 h 337"/>
                <a:gd name="T20" fmla="*/ 24 w 312"/>
                <a:gd name="T21" fmla="*/ 48 h 337"/>
                <a:gd name="T22" fmla="*/ 24 w 312"/>
                <a:gd name="T23" fmla="*/ 48 h 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12" h="337">
                  <a:moveTo>
                    <a:pt x="24" y="48"/>
                  </a:moveTo>
                  <a:cubicBezTo>
                    <a:pt x="157" y="48"/>
                    <a:pt x="264" y="156"/>
                    <a:pt x="264" y="288"/>
                  </a:cubicBezTo>
                  <a:cubicBezTo>
                    <a:pt x="264" y="296"/>
                    <a:pt x="264" y="303"/>
                    <a:pt x="263" y="311"/>
                  </a:cubicBezTo>
                  <a:cubicBezTo>
                    <a:pt x="262" y="324"/>
                    <a:pt x="272" y="336"/>
                    <a:pt x="285" y="337"/>
                  </a:cubicBezTo>
                  <a:cubicBezTo>
                    <a:pt x="286" y="337"/>
                    <a:pt x="287" y="337"/>
                    <a:pt x="287" y="337"/>
                  </a:cubicBezTo>
                  <a:cubicBezTo>
                    <a:pt x="300" y="337"/>
                    <a:pt x="310" y="328"/>
                    <a:pt x="311" y="315"/>
                  </a:cubicBezTo>
                  <a:cubicBezTo>
                    <a:pt x="312" y="306"/>
                    <a:pt x="312" y="297"/>
                    <a:pt x="312" y="288"/>
                  </a:cubicBezTo>
                  <a:cubicBezTo>
                    <a:pt x="312" y="129"/>
                    <a:pt x="183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0" y="37"/>
                    <a:pt x="11" y="48"/>
                    <a:pt x="24" y="48"/>
                  </a:cubicBezTo>
                  <a:close/>
                  <a:moveTo>
                    <a:pt x="24" y="48"/>
                  </a:moveTo>
                  <a:cubicBezTo>
                    <a:pt x="24" y="48"/>
                    <a:pt x="24" y="48"/>
                    <a:pt x="24" y="48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8" name="Freeform 10">
              <a:extLst>
                <a:ext uri="{FF2B5EF4-FFF2-40B4-BE49-F238E27FC236}">
                  <a16:creationId xmlns:a16="http://schemas.microsoft.com/office/drawing/2014/main" id="{907F187C-137B-4CD4-9F17-7FC8385AB3F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13044" y="2464731"/>
              <a:ext cx="39980" cy="152306"/>
            </a:xfrm>
            <a:custGeom>
              <a:avLst/>
              <a:gdLst>
                <a:gd name="T0" fmla="*/ 24 w 48"/>
                <a:gd name="T1" fmla="*/ 182 h 182"/>
                <a:gd name="T2" fmla="*/ 48 w 48"/>
                <a:gd name="T3" fmla="*/ 158 h 182"/>
                <a:gd name="T4" fmla="*/ 48 w 48"/>
                <a:gd name="T5" fmla="*/ 24 h 182"/>
                <a:gd name="T6" fmla="*/ 24 w 48"/>
                <a:gd name="T7" fmla="*/ 0 h 182"/>
                <a:gd name="T8" fmla="*/ 0 w 48"/>
                <a:gd name="T9" fmla="*/ 24 h 182"/>
                <a:gd name="T10" fmla="*/ 0 w 48"/>
                <a:gd name="T11" fmla="*/ 158 h 182"/>
                <a:gd name="T12" fmla="*/ 24 w 48"/>
                <a:gd name="T13" fmla="*/ 182 h 182"/>
                <a:gd name="T14" fmla="*/ 24 w 48"/>
                <a:gd name="T15" fmla="*/ 182 h 182"/>
                <a:gd name="T16" fmla="*/ 24 w 48"/>
                <a:gd name="T17" fmla="*/ 182 h 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8" h="182">
                  <a:moveTo>
                    <a:pt x="24" y="182"/>
                  </a:moveTo>
                  <a:cubicBezTo>
                    <a:pt x="38" y="182"/>
                    <a:pt x="48" y="172"/>
                    <a:pt x="48" y="158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48" y="11"/>
                    <a:pt x="38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0" y="158"/>
                    <a:pt x="0" y="158"/>
                    <a:pt x="0" y="158"/>
                  </a:cubicBezTo>
                  <a:cubicBezTo>
                    <a:pt x="0" y="172"/>
                    <a:pt x="11" y="182"/>
                    <a:pt x="24" y="182"/>
                  </a:cubicBezTo>
                  <a:close/>
                  <a:moveTo>
                    <a:pt x="24" y="182"/>
                  </a:moveTo>
                  <a:cubicBezTo>
                    <a:pt x="24" y="182"/>
                    <a:pt x="24" y="182"/>
                    <a:pt x="24" y="182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9" name="Freeform 11">
              <a:extLst>
                <a:ext uri="{FF2B5EF4-FFF2-40B4-BE49-F238E27FC236}">
                  <a16:creationId xmlns:a16="http://schemas.microsoft.com/office/drawing/2014/main" id="{0B52108A-836E-4232-80FB-C4B620DC15A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69830" y="2526606"/>
              <a:ext cx="101379" cy="140883"/>
            </a:xfrm>
            <a:custGeom>
              <a:avLst/>
              <a:gdLst>
                <a:gd name="T0" fmla="*/ 74 w 122"/>
                <a:gd name="T1" fmla="*/ 156 h 168"/>
                <a:gd name="T2" fmla="*/ 94 w 122"/>
                <a:gd name="T3" fmla="*/ 168 h 168"/>
                <a:gd name="T4" fmla="*/ 106 w 122"/>
                <a:gd name="T5" fmla="*/ 165 h 168"/>
                <a:gd name="T6" fmla="*/ 115 w 122"/>
                <a:gd name="T7" fmla="*/ 132 h 168"/>
                <a:gd name="T8" fmla="*/ 48 w 122"/>
                <a:gd name="T9" fmla="*/ 15 h 168"/>
                <a:gd name="T10" fmla="*/ 15 w 122"/>
                <a:gd name="T11" fmla="*/ 7 h 168"/>
                <a:gd name="T12" fmla="*/ 6 w 122"/>
                <a:gd name="T13" fmla="*/ 39 h 168"/>
                <a:gd name="T14" fmla="*/ 74 w 122"/>
                <a:gd name="T15" fmla="*/ 156 h 168"/>
                <a:gd name="T16" fmla="*/ 74 w 122"/>
                <a:gd name="T17" fmla="*/ 156 h 168"/>
                <a:gd name="T18" fmla="*/ 74 w 122"/>
                <a:gd name="T19" fmla="*/ 156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2" h="168">
                  <a:moveTo>
                    <a:pt x="74" y="156"/>
                  </a:moveTo>
                  <a:cubicBezTo>
                    <a:pt x="78" y="164"/>
                    <a:pt x="86" y="168"/>
                    <a:pt x="94" y="168"/>
                  </a:cubicBezTo>
                  <a:cubicBezTo>
                    <a:pt x="98" y="168"/>
                    <a:pt x="103" y="167"/>
                    <a:pt x="106" y="165"/>
                  </a:cubicBezTo>
                  <a:cubicBezTo>
                    <a:pt x="118" y="158"/>
                    <a:pt x="122" y="143"/>
                    <a:pt x="115" y="132"/>
                  </a:cubicBezTo>
                  <a:cubicBezTo>
                    <a:pt x="48" y="15"/>
                    <a:pt x="48" y="15"/>
                    <a:pt x="48" y="15"/>
                  </a:cubicBezTo>
                  <a:cubicBezTo>
                    <a:pt x="41" y="4"/>
                    <a:pt x="27" y="0"/>
                    <a:pt x="15" y="7"/>
                  </a:cubicBezTo>
                  <a:cubicBezTo>
                    <a:pt x="4" y="13"/>
                    <a:pt x="0" y="28"/>
                    <a:pt x="6" y="39"/>
                  </a:cubicBezTo>
                  <a:lnTo>
                    <a:pt x="74" y="156"/>
                  </a:lnTo>
                  <a:close/>
                  <a:moveTo>
                    <a:pt x="74" y="156"/>
                  </a:moveTo>
                  <a:cubicBezTo>
                    <a:pt x="74" y="156"/>
                    <a:pt x="74" y="156"/>
                    <a:pt x="74" y="156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0" name="Freeform 12">
              <a:extLst>
                <a:ext uri="{FF2B5EF4-FFF2-40B4-BE49-F238E27FC236}">
                  <a16:creationId xmlns:a16="http://schemas.microsoft.com/office/drawing/2014/main" id="{F0F87335-D2EA-4871-87CE-C42B63084AC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30507" y="3132975"/>
              <a:ext cx="142311" cy="99951"/>
            </a:xfrm>
            <a:custGeom>
              <a:avLst/>
              <a:gdLst>
                <a:gd name="T0" fmla="*/ 155 w 171"/>
                <a:gd name="T1" fmla="*/ 74 h 119"/>
                <a:gd name="T2" fmla="*/ 39 w 171"/>
                <a:gd name="T3" fmla="*/ 7 h 119"/>
                <a:gd name="T4" fmla="*/ 6 w 171"/>
                <a:gd name="T5" fmla="*/ 15 h 119"/>
                <a:gd name="T6" fmla="*/ 15 w 171"/>
                <a:gd name="T7" fmla="*/ 48 h 119"/>
                <a:gd name="T8" fmla="*/ 131 w 171"/>
                <a:gd name="T9" fmla="*/ 115 h 119"/>
                <a:gd name="T10" fmla="*/ 143 w 171"/>
                <a:gd name="T11" fmla="*/ 119 h 119"/>
                <a:gd name="T12" fmla="*/ 164 w 171"/>
                <a:gd name="T13" fmla="*/ 107 h 119"/>
                <a:gd name="T14" fmla="*/ 155 w 171"/>
                <a:gd name="T15" fmla="*/ 74 h 119"/>
                <a:gd name="T16" fmla="*/ 155 w 171"/>
                <a:gd name="T17" fmla="*/ 74 h 119"/>
                <a:gd name="T18" fmla="*/ 155 w 171"/>
                <a:gd name="T19" fmla="*/ 74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1" h="119">
                  <a:moveTo>
                    <a:pt x="155" y="74"/>
                  </a:moveTo>
                  <a:cubicBezTo>
                    <a:pt x="39" y="7"/>
                    <a:pt x="39" y="7"/>
                    <a:pt x="39" y="7"/>
                  </a:cubicBezTo>
                  <a:cubicBezTo>
                    <a:pt x="27" y="0"/>
                    <a:pt x="13" y="4"/>
                    <a:pt x="6" y="15"/>
                  </a:cubicBezTo>
                  <a:cubicBezTo>
                    <a:pt x="0" y="27"/>
                    <a:pt x="3" y="42"/>
                    <a:pt x="15" y="48"/>
                  </a:cubicBezTo>
                  <a:cubicBezTo>
                    <a:pt x="131" y="115"/>
                    <a:pt x="131" y="115"/>
                    <a:pt x="131" y="115"/>
                  </a:cubicBezTo>
                  <a:cubicBezTo>
                    <a:pt x="135" y="118"/>
                    <a:pt x="139" y="119"/>
                    <a:pt x="143" y="119"/>
                  </a:cubicBezTo>
                  <a:cubicBezTo>
                    <a:pt x="152" y="119"/>
                    <a:pt x="160" y="114"/>
                    <a:pt x="164" y="107"/>
                  </a:cubicBezTo>
                  <a:cubicBezTo>
                    <a:pt x="171" y="95"/>
                    <a:pt x="167" y="80"/>
                    <a:pt x="155" y="74"/>
                  </a:cubicBezTo>
                  <a:close/>
                  <a:moveTo>
                    <a:pt x="155" y="74"/>
                  </a:moveTo>
                  <a:cubicBezTo>
                    <a:pt x="155" y="74"/>
                    <a:pt x="155" y="74"/>
                    <a:pt x="155" y="74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1" name="Freeform 13">
              <a:extLst>
                <a:ext uri="{FF2B5EF4-FFF2-40B4-BE49-F238E27FC236}">
                  <a16:creationId xmlns:a16="http://schemas.microsoft.com/office/drawing/2014/main" id="{E6BBEB43-BA5D-4008-92C5-4FA4383B0C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93726" y="2704613"/>
              <a:ext cx="142311" cy="98999"/>
            </a:xfrm>
            <a:custGeom>
              <a:avLst/>
              <a:gdLst>
                <a:gd name="T0" fmla="*/ 15 w 171"/>
                <a:gd name="T1" fmla="*/ 48 h 118"/>
                <a:gd name="T2" fmla="*/ 132 w 171"/>
                <a:gd name="T3" fmla="*/ 115 h 118"/>
                <a:gd name="T4" fmla="*/ 144 w 171"/>
                <a:gd name="T5" fmla="*/ 118 h 118"/>
                <a:gd name="T6" fmla="*/ 165 w 171"/>
                <a:gd name="T7" fmla="*/ 106 h 118"/>
                <a:gd name="T8" fmla="*/ 156 w 171"/>
                <a:gd name="T9" fmla="*/ 74 h 118"/>
                <a:gd name="T10" fmla="*/ 39 w 171"/>
                <a:gd name="T11" fmla="*/ 6 h 118"/>
                <a:gd name="T12" fmla="*/ 7 w 171"/>
                <a:gd name="T13" fmla="*/ 15 h 118"/>
                <a:gd name="T14" fmla="*/ 15 w 171"/>
                <a:gd name="T15" fmla="*/ 48 h 118"/>
                <a:gd name="T16" fmla="*/ 15 w 171"/>
                <a:gd name="T17" fmla="*/ 48 h 118"/>
                <a:gd name="T18" fmla="*/ 15 w 171"/>
                <a:gd name="T19" fmla="*/ 48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1" h="118">
                  <a:moveTo>
                    <a:pt x="15" y="48"/>
                  </a:moveTo>
                  <a:cubicBezTo>
                    <a:pt x="132" y="115"/>
                    <a:pt x="132" y="115"/>
                    <a:pt x="132" y="115"/>
                  </a:cubicBezTo>
                  <a:cubicBezTo>
                    <a:pt x="136" y="117"/>
                    <a:pt x="140" y="118"/>
                    <a:pt x="144" y="118"/>
                  </a:cubicBezTo>
                  <a:cubicBezTo>
                    <a:pt x="152" y="118"/>
                    <a:pt x="160" y="114"/>
                    <a:pt x="165" y="106"/>
                  </a:cubicBezTo>
                  <a:cubicBezTo>
                    <a:pt x="171" y="95"/>
                    <a:pt x="167" y="80"/>
                    <a:pt x="156" y="74"/>
                  </a:cubicBezTo>
                  <a:cubicBezTo>
                    <a:pt x="39" y="6"/>
                    <a:pt x="39" y="6"/>
                    <a:pt x="39" y="6"/>
                  </a:cubicBezTo>
                  <a:cubicBezTo>
                    <a:pt x="28" y="0"/>
                    <a:pt x="13" y="4"/>
                    <a:pt x="7" y="15"/>
                  </a:cubicBezTo>
                  <a:cubicBezTo>
                    <a:pt x="0" y="27"/>
                    <a:pt x="4" y="41"/>
                    <a:pt x="15" y="48"/>
                  </a:cubicBezTo>
                  <a:close/>
                  <a:moveTo>
                    <a:pt x="15" y="48"/>
                  </a:moveTo>
                  <a:cubicBezTo>
                    <a:pt x="15" y="48"/>
                    <a:pt x="15" y="48"/>
                    <a:pt x="15" y="48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2" name="Freeform 14">
              <a:extLst>
                <a:ext uri="{FF2B5EF4-FFF2-40B4-BE49-F238E27FC236}">
                  <a16:creationId xmlns:a16="http://schemas.microsoft.com/office/drawing/2014/main" id="{7EF200C2-9E94-454D-A253-734128849E8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82387" y="2949255"/>
              <a:ext cx="152306" cy="40457"/>
            </a:xfrm>
            <a:custGeom>
              <a:avLst/>
              <a:gdLst>
                <a:gd name="T0" fmla="*/ 159 w 183"/>
                <a:gd name="T1" fmla="*/ 0 h 48"/>
                <a:gd name="T2" fmla="*/ 24 w 183"/>
                <a:gd name="T3" fmla="*/ 0 h 48"/>
                <a:gd name="T4" fmla="*/ 0 w 183"/>
                <a:gd name="T5" fmla="*/ 24 h 48"/>
                <a:gd name="T6" fmla="*/ 24 w 183"/>
                <a:gd name="T7" fmla="*/ 48 h 48"/>
                <a:gd name="T8" fmla="*/ 159 w 183"/>
                <a:gd name="T9" fmla="*/ 48 h 48"/>
                <a:gd name="T10" fmla="*/ 183 w 183"/>
                <a:gd name="T11" fmla="*/ 24 h 48"/>
                <a:gd name="T12" fmla="*/ 159 w 183"/>
                <a:gd name="T13" fmla="*/ 0 h 48"/>
                <a:gd name="T14" fmla="*/ 159 w 183"/>
                <a:gd name="T15" fmla="*/ 0 h 48"/>
                <a:gd name="T16" fmla="*/ 159 w 183"/>
                <a:gd name="T1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3" h="48">
                  <a:moveTo>
                    <a:pt x="159" y="0"/>
                  </a:moveTo>
                  <a:cubicBezTo>
                    <a:pt x="24" y="0"/>
                    <a:pt x="24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0" y="38"/>
                    <a:pt x="11" y="48"/>
                    <a:pt x="24" y="48"/>
                  </a:cubicBezTo>
                  <a:cubicBezTo>
                    <a:pt x="159" y="48"/>
                    <a:pt x="159" y="48"/>
                    <a:pt x="159" y="48"/>
                  </a:cubicBezTo>
                  <a:cubicBezTo>
                    <a:pt x="172" y="48"/>
                    <a:pt x="183" y="38"/>
                    <a:pt x="183" y="24"/>
                  </a:cubicBezTo>
                  <a:cubicBezTo>
                    <a:pt x="183" y="11"/>
                    <a:pt x="172" y="0"/>
                    <a:pt x="159" y="0"/>
                  </a:cubicBezTo>
                  <a:close/>
                  <a:moveTo>
                    <a:pt x="159" y="0"/>
                  </a:moveTo>
                  <a:cubicBezTo>
                    <a:pt x="159" y="0"/>
                    <a:pt x="159" y="0"/>
                    <a:pt x="159" y="0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3" name="Freeform 15">
              <a:extLst>
                <a:ext uri="{FF2B5EF4-FFF2-40B4-BE49-F238E27FC236}">
                  <a16:creationId xmlns:a16="http://schemas.microsoft.com/office/drawing/2014/main" id="{7DE76203-F0AF-45F3-9C0C-94929225E21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31851" y="2949255"/>
              <a:ext cx="151355" cy="40457"/>
            </a:xfrm>
            <a:custGeom>
              <a:avLst/>
              <a:gdLst>
                <a:gd name="T0" fmla="*/ 182 w 182"/>
                <a:gd name="T1" fmla="*/ 24 h 48"/>
                <a:gd name="T2" fmla="*/ 158 w 182"/>
                <a:gd name="T3" fmla="*/ 0 h 48"/>
                <a:gd name="T4" fmla="*/ 24 w 182"/>
                <a:gd name="T5" fmla="*/ 0 h 48"/>
                <a:gd name="T6" fmla="*/ 0 w 182"/>
                <a:gd name="T7" fmla="*/ 24 h 48"/>
                <a:gd name="T8" fmla="*/ 24 w 182"/>
                <a:gd name="T9" fmla="*/ 48 h 48"/>
                <a:gd name="T10" fmla="*/ 158 w 182"/>
                <a:gd name="T11" fmla="*/ 48 h 48"/>
                <a:gd name="T12" fmla="*/ 182 w 182"/>
                <a:gd name="T13" fmla="*/ 24 h 48"/>
                <a:gd name="T14" fmla="*/ 182 w 182"/>
                <a:gd name="T15" fmla="*/ 24 h 48"/>
                <a:gd name="T16" fmla="*/ 182 w 182"/>
                <a:gd name="T17" fmla="*/ 2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2" h="48">
                  <a:moveTo>
                    <a:pt x="182" y="24"/>
                  </a:moveTo>
                  <a:cubicBezTo>
                    <a:pt x="182" y="11"/>
                    <a:pt x="172" y="0"/>
                    <a:pt x="15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0" y="38"/>
                    <a:pt x="11" y="48"/>
                    <a:pt x="24" y="48"/>
                  </a:cubicBezTo>
                  <a:cubicBezTo>
                    <a:pt x="158" y="48"/>
                    <a:pt x="158" y="48"/>
                    <a:pt x="158" y="48"/>
                  </a:cubicBezTo>
                  <a:cubicBezTo>
                    <a:pt x="172" y="48"/>
                    <a:pt x="182" y="38"/>
                    <a:pt x="182" y="24"/>
                  </a:cubicBezTo>
                  <a:close/>
                  <a:moveTo>
                    <a:pt x="182" y="24"/>
                  </a:moveTo>
                  <a:cubicBezTo>
                    <a:pt x="182" y="24"/>
                    <a:pt x="182" y="24"/>
                    <a:pt x="182" y="24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4" name="Freeform 16">
              <a:extLst>
                <a:ext uri="{FF2B5EF4-FFF2-40B4-BE49-F238E27FC236}">
                  <a16:creationId xmlns:a16="http://schemas.microsoft.com/office/drawing/2014/main" id="{ADDF58E0-E81D-4F36-BF38-FB65BA43204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30507" y="2704613"/>
              <a:ext cx="142311" cy="98999"/>
            </a:xfrm>
            <a:custGeom>
              <a:avLst/>
              <a:gdLst>
                <a:gd name="T0" fmla="*/ 27 w 171"/>
                <a:gd name="T1" fmla="*/ 118 h 118"/>
                <a:gd name="T2" fmla="*/ 39 w 171"/>
                <a:gd name="T3" fmla="*/ 115 h 118"/>
                <a:gd name="T4" fmla="*/ 155 w 171"/>
                <a:gd name="T5" fmla="*/ 48 h 118"/>
                <a:gd name="T6" fmla="*/ 164 w 171"/>
                <a:gd name="T7" fmla="*/ 15 h 118"/>
                <a:gd name="T8" fmla="*/ 131 w 171"/>
                <a:gd name="T9" fmla="*/ 6 h 118"/>
                <a:gd name="T10" fmla="*/ 15 w 171"/>
                <a:gd name="T11" fmla="*/ 74 h 118"/>
                <a:gd name="T12" fmla="*/ 6 w 171"/>
                <a:gd name="T13" fmla="*/ 106 h 118"/>
                <a:gd name="T14" fmla="*/ 27 w 171"/>
                <a:gd name="T15" fmla="*/ 118 h 118"/>
                <a:gd name="T16" fmla="*/ 27 w 171"/>
                <a:gd name="T17" fmla="*/ 118 h 118"/>
                <a:gd name="T18" fmla="*/ 27 w 171"/>
                <a:gd name="T19" fmla="*/ 118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1" h="118">
                  <a:moveTo>
                    <a:pt x="27" y="118"/>
                  </a:moveTo>
                  <a:cubicBezTo>
                    <a:pt x="31" y="118"/>
                    <a:pt x="35" y="117"/>
                    <a:pt x="39" y="115"/>
                  </a:cubicBezTo>
                  <a:cubicBezTo>
                    <a:pt x="155" y="48"/>
                    <a:pt x="155" y="48"/>
                    <a:pt x="155" y="48"/>
                  </a:cubicBezTo>
                  <a:cubicBezTo>
                    <a:pt x="167" y="41"/>
                    <a:pt x="171" y="27"/>
                    <a:pt x="164" y="15"/>
                  </a:cubicBezTo>
                  <a:cubicBezTo>
                    <a:pt x="157" y="4"/>
                    <a:pt x="143" y="0"/>
                    <a:pt x="131" y="6"/>
                  </a:cubicBezTo>
                  <a:cubicBezTo>
                    <a:pt x="15" y="74"/>
                    <a:pt x="15" y="74"/>
                    <a:pt x="15" y="74"/>
                  </a:cubicBezTo>
                  <a:cubicBezTo>
                    <a:pt x="3" y="80"/>
                    <a:pt x="0" y="95"/>
                    <a:pt x="6" y="106"/>
                  </a:cubicBezTo>
                  <a:cubicBezTo>
                    <a:pt x="11" y="114"/>
                    <a:pt x="19" y="118"/>
                    <a:pt x="27" y="118"/>
                  </a:cubicBezTo>
                  <a:close/>
                  <a:moveTo>
                    <a:pt x="27" y="118"/>
                  </a:moveTo>
                  <a:cubicBezTo>
                    <a:pt x="27" y="118"/>
                    <a:pt x="27" y="118"/>
                    <a:pt x="27" y="118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5" name="Freeform 17">
              <a:extLst>
                <a:ext uri="{FF2B5EF4-FFF2-40B4-BE49-F238E27FC236}">
                  <a16:creationId xmlns:a16="http://schemas.microsoft.com/office/drawing/2014/main" id="{4A60E6E5-902B-4D02-9327-138ACE1DC78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93726" y="3132975"/>
              <a:ext cx="142311" cy="99951"/>
            </a:xfrm>
            <a:custGeom>
              <a:avLst/>
              <a:gdLst>
                <a:gd name="T0" fmla="*/ 132 w 171"/>
                <a:gd name="T1" fmla="*/ 7 h 119"/>
                <a:gd name="T2" fmla="*/ 15 w 171"/>
                <a:gd name="T3" fmla="*/ 74 h 119"/>
                <a:gd name="T4" fmla="*/ 7 w 171"/>
                <a:gd name="T5" fmla="*/ 107 h 119"/>
                <a:gd name="T6" fmla="*/ 28 w 171"/>
                <a:gd name="T7" fmla="*/ 119 h 119"/>
                <a:gd name="T8" fmla="*/ 39 w 171"/>
                <a:gd name="T9" fmla="*/ 115 h 119"/>
                <a:gd name="T10" fmla="*/ 156 w 171"/>
                <a:gd name="T11" fmla="*/ 48 h 119"/>
                <a:gd name="T12" fmla="*/ 165 w 171"/>
                <a:gd name="T13" fmla="*/ 15 h 119"/>
                <a:gd name="T14" fmla="*/ 132 w 171"/>
                <a:gd name="T15" fmla="*/ 7 h 119"/>
                <a:gd name="T16" fmla="*/ 132 w 171"/>
                <a:gd name="T17" fmla="*/ 7 h 119"/>
                <a:gd name="T18" fmla="*/ 132 w 171"/>
                <a:gd name="T19" fmla="*/ 7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1" h="119">
                  <a:moveTo>
                    <a:pt x="132" y="7"/>
                  </a:moveTo>
                  <a:cubicBezTo>
                    <a:pt x="15" y="74"/>
                    <a:pt x="15" y="74"/>
                    <a:pt x="15" y="74"/>
                  </a:cubicBezTo>
                  <a:cubicBezTo>
                    <a:pt x="4" y="80"/>
                    <a:pt x="0" y="95"/>
                    <a:pt x="7" y="107"/>
                  </a:cubicBezTo>
                  <a:cubicBezTo>
                    <a:pt x="11" y="114"/>
                    <a:pt x="19" y="119"/>
                    <a:pt x="28" y="119"/>
                  </a:cubicBezTo>
                  <a:cubicBezTo>
                    <a:pt x="32" y="119"/>
                    <a:pt x="36" y="118"/>
                    <a:pt x="39" y="115"/>
                  </a:cubicBezTo>
                  <a:cubicBezTo>
                    <a:pt x="156" y="48"/>
                    <a:pt x="156" y="48"/>
                    <a:pt x="156" y="48"/>
                  </a:cubicBezTo>
                  <a:cubicBezTo>
                    <a:pt x="167" y="42"/>
                    <a:pt x="171" y="27"/>
                    <a:pt x="165" y="15"/>
                  </a:cubicBezTo>
                  <a:cubicBezTo>
                    <a:pt x="158" y="4"/>
                    <a:pt x="143" y="0"/>
                    <a:pt x="132" y="7"/>
                  </a:cubicBezTo>
                  <a:close/>
                  <a:moveTo>
                    <a:pt x="132" y="7"/>
                  </a:moveTo>
                  <a:cubicBezTo>
                    <a:pt x="132" y="7"/>
                    <a:pt x="132" y="7"/>
                    <a:pt x="132" y="7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6" name="Freeform 18">
              <a:extLst>
                <a:ext uri="{FF2B5EF4-FFF2-40B4-BE49-F238E27FC236}">
                  <a16:creationId xmlns:a16="http://schemas.microsoft.com/office/drawing/2014/main" id="{D7B19970-4E2B-42FE-93B8-F4B492D5965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95336" y="2526606"/>
              <a:ext cx="101379" cy="140883"/>
            </a:xfrm>
            <a:custGeom>
              <a:avLst/>
              <a:gdLst>
                <a:gd name="T0" fmla="*/ 15 w 122"/>
                <a:gd name="T1" fmla="*/ 165 h 168"/>
                <a:gd name="T2" fmla="*/ 27 w 122"/>
                <a:gd name="T3" fmla="*/ 168 h 168"/>
                <a:gd name="T4" fmla="*/ 48 w 122"/>
                <a:gd name="T5" fmla="*/ 156 h 168"/>
                <a:gd name="T6" fmla="*/ 115 w 122"/>
                <a:gd name="T7" fmla="*/ 39 h 168"/>
                <a:gd name="T8" fmla="*/ 107 w 122"/>
                <a:gd name="T9" fmla="*/ 7 h 168"/>
                <a:gd name="T10" fmla="*/ 74 w 122"/>
                <a:gd name="T11" fmla="*/ 15 h 168"/>
                <a:gd name="T12" fmla="*/ 7 w 122"/>
                <a:gd name="T13" fmla="*/ 132 h 168"/>
                <a:gd name="T14" fmla="*/ 15 w 122"/>
                <a:gd name="T15" fmla="*/ 165 h 168"/>
                <a:gd name="T16" fmla="*/ 15 w 122"/>
                <a:gd name="T17" fmla="*/ 165 h 168"/>
                <a:gd name="T18" fmla="*/ 15 w 122"/>
                <a:gd name="T19" fmla="*/ 165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2" h="168">
                  <a:moveTo>
                    <a:pt x="15" y="165"/>
                  </a:moveTo>
                  <a:cubicBezTo>
                    <a:pt x="19" y="167"/>
                    <a:pt x="23" y="168"/>
                    <a:pt x="27" y="168"/>
                  </a:cubicBezTo>
                  <a:cubicBezTo>
                    <a:pt x="36" y="168"/>
                    <a:pt x="44" y="164"/>
                    <a:pt x="48" y="156"/>
                  </a:cubicBezTo>
                  <a:cubicBezTo>
                    <a:pt x="115" y="39"/>
                    <a:pt x="115" y="39"/>
                    <a:pt x="115" y="39"/>
                  </a:cubicBezTo>
                  <a:cubicBezTo>
                    <a:pt x="122" y="28"/>
                    <a:pt x="118" y="13"/>
                    <a:pt x="107" y="7"/>
                  </a:cubicBezTo>
                  <a:cubicBezTo>
                    <a:pt x="95" y="0"/>
                    <a:pt x="80" y="4"/>
                    <a:pt x="74" y="15"/>
                  </a:cubicBezTo>
                  <a:cubicBezTo>
                    <a:pt x="7" y="132"/>
                    <a:pt x="7" y="132"/>
                    <a:pt x="7" y="132"/>
                  </a:cubicBezTo>
                  <a:cubicBezTo>
                    <a:pt x="0" y="143"/>
                    <a:pt x="4" y="158"/>
                    <a:pt x="15" y="165"/>
                  </a:cubicBezTo>
                  <a:close/>
                  <a:moveTo>
                    <a:pt x="15" y="165"/>
                  </a:moveTo>
                  <a:cubicBezTo>
                    <a:pt x="15" y="165"/>
                    <a:pt x="15" y="165"/>
                    <a:pt x="15" y="165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97" name="Group 96">
            <a:extLst>
              <a:ext uri="{FF2B5EF4-FFF2-40B4-BE49-F238E27FC236}">
                <a16:creationId xmlns:a16="http://schemas.microsoft.com/office/drawing/2014/main" id="{D680D807-4F86-45AA-9E37-CA964B43DF80}"/>
              </a:ext>
            </a:extLst>
          </p:cNvPr>
          <p:cNvGrpSpPr/>
          <p:nvPr/>
        </p:nvGrpSpPr>
        <p:grpSpPr>
          <a:xfrm>
            <a:off x="1074932" y="3559574"/>
            <a:ext cx="758450" cy="798627"/>
            <a:chOff x="5995988" y="2712903"/>
            <a:chExt cx="2457450" cy="2587625"/>
          </a:xfrm>
        </p:grpSpPr>
        <p:sp>
          <p:nvSpPr>
            <p:cNvPr id="98" name="Freeform 6">
              <a:extLst>
                <a:ext uri="{FF2B5EF4-FFF2-40B4-BE49-F238E27FC236}">
                  <a16:creationId xmlns:a16="http://schemas.microsoft.com/office/drawing/2014/main" id="{AE564DD8-4324-4E84-92B6-E22B62EB97FB}"/>
                </a:ext>
              </a:extLst>
            </p:cNvPr>
            <p:cNvSpPr>
              <a:spLocks/>
            </p:cNvSpPr>
            <p:nvPr/>
          </p:nvSpPr>
          <p:spPr bwMode="auto">
            <a:xfrm>
              <a:off x="5995988" y="2712903"/>
              <a:ext cx="2457450" cy="2587625"/>
            </a:xfrm>
            <a:custGeom>
              <a:avLst/>
              <a:gdLst>
                <a:gd name="T0" fmla="*/ 707 w 771"/>
                <a:gd name="T1" fmla="*/ 219 h 812"/>
                <a:gd name="T2" fmla="*/ 760 w 771"/>
                <a:gd name="T3" fmla="*/ 369 h 812"/>
                <a:gd name="T4" fmla="*/ 685 w 771"/>
                <a:gd name="T5" fmla="*/ 634 h 812"/>
                <a:gd name="T6" fmla="*/ 197 w 771"/>
                <a:gd name="T7" fmla="*/ 707 h 812"/>
                <a:gd name="T8" fmla="*/ 97 w 771"/>
                <a:gd name="T9" fmla="*/ 220 h 812"/>
                <a:gd name="T10" fmla="*/ 594 w 771"/>
                <a:gd name="T11" fmla="*/ 106 h 812"/>
                <a:gd name="T12" fmla="*/ 552 w 771"/>
                <a:gd name="T13" fmla="*/ 147 h 812"/>
                <a:gd name="T14" fmla="*/ 509 w 771"/>
                <a:gd name="T15" fmla="*/ 128 h 812"/>
                <a:gd name="T16" fmla="*/ 454 w 771"/>
                <a:gd name="T17" fmla="*/ 113 h 812"/>
                <a:gd name="T18" fmla="*/ 372 w 771"/>
                <a:gd name="T19" fmla="*/ 110 h 812"/>
                <a:gd name="T20" fmla="*/ 241 w 771"/>
                <a:gd name="T21" fmla="*/ 155 h 812"/>
                <a:gd name="T22" fmla="*/ 147 w 771"/>
                <a:gd name="T23" fmla="*/ 249 h 812"/>
                <a:gd name="T24" fmla="*/ 115 w 771"/>
                <a:gd name="T25" fmla="*/ 317 h 812"/>
                <a:gd name="T26" fmla="*/ 103 w 771"/>
                <a:gd name="T27" fmla="*/ 366 h 812"/>
                <a:gd name="T28" fmla="*/ 102 w 771"/>
                <a:gd name="T29" fmla="*/ 450 h 812"/>
                <a:gd name="T30" fmla="*/ 124 w 771"/>
                <a:gd name="T31" fmla="*/ 528 h 812"/>
                <a:gd name="T32" fmla="*/ 209 w 771"/>
                <a:gd name="T33" fmla="*/ 643 h 812"/>
                <a:gd name="T34" fmla="*/ 295 w 771"/>
                <a:gd name="T35" fmla="*/ 694 h 812"/>
                <a:gd name="T36" fmla="*/ 357 w 771"/>
                <a:gd name="T37" fmla="*/ 710 h 812"/>
                <a:gd name="T38" fmla="*/ 439 w 771"/>
                <a:gd name="T39" fmla="*/ 711 h 812"/>
                <a:gd name="T40" fmla="*/ 512 w 771"/>
                <a:gd name="T41" fmla="*/ 693 h 812"/>
                <a:gd name="T42" fmla="*/ 585 w 771"/>
                <a:gd name="T43" fmla="*/ 652 h 812"/>
                <a:gd name="T44" fmla="*/ 644 w 771"/>
                <a:gd name="T45" fmla="*/ 592 h 812"/>
                <a:gd name="T46" fmla="*/ 677 w 771"/>
                <a:gd name="T47" fmla="*/ 536 h 812"/>
                <a:gd name="T48" fmla="*/ 696 w 771"/>
                <a:gd name="T49" fmla="*/ 482 h 812"/>
                <a:gd name="T50" fmla="*/ 704 w 771"/>
                <a:gd name="T51" fmla="*/ 432 h 812"/>
                <a:gd name="T52" fmla="*/ 702 w 771"/>
                <a:gd name="T53" fmla="*/ 374 h 812"/>
                <a:gd name="T54" fmla="*/ 695 w 771"/>
                <a:gd name="T55" fmla="*/ 334 h 812"/>
                <a:gd name="T56" fmla="*/ 666 w 771"/>
                <a:gd name="T57" fmla="*/ 264 h 812"/>
                <a:gd name="T58" fmla="*/ 667 w 771"/>
                <a:gd name="T59" fmla="*/ 258 h 812"/>
                <a:gd name="T60" fmla="*/ 703 w 771"/>
                <a:gd name="T61" fmla="*/ 222 h 812"/>
                <a:gd name="T62" fmla="*/ 707 w 771"/>
                <a:gd name="T63" fmla="*/ 219 h 8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71" h="812">
                  <a:moveTo>
                    <a:pt x="707" y="219"/>
                  </a:moveTo>
                  <a:cubicBezTo>
                    <a:pt x="736" y="265"/>
                    <a:pt x="754" y="315"/>
                    <a:pt x="760" y="369"/>
                  </a:cubicBezTo>
                  <a:cubicBezTo>
                    <a:pt x="771" y="467"/>
                    <a:pt x="746" y="557"/>
                    <a:pt x="685" y="634"/>
                  </a:cubicBezTo>
                  <a:cubicBezTo>
                    <a:pt x="561" y="789"/>
                    <a:pt x="347" y="812"/>
                    <a:pt x="197" y="707"/>
                  </a:cubicBezTo>
                  <a:cubicBezTo>
                    <a:pt x="31" y="591"/>
                    <a:pt x="0" y="374"/>
                    <a:pt x="97" y="220"/>
                  </a:cubicBezTo>
                  <a:cubicBezTo>
                    <a:pt x="203" y="52"/>
                    <a:pt x="424" y="0"/>
                    <a:pt x="594" y="106"/>
                  </a:cubicBezTo>
                  <a:cubicBezTo>
                    <a:pt x="580" y="120"/>
                    <a:pt x="566" y="134"/>
                    <a:pt x="552" y="147"/>
                  </a:cubicBezTo>
                  <a:cubicBezTo>
                    <a:pt x="538" y="141"/>
                    <a:pt x="523" y="134"/>
                    <a:pt x="509" y="128"/>
                  </a:cubicBezTo>
                  <a:cubicBezTo>
                    <a:pt x="491" y="121"/>
                    <a:pt x="473" y="116"/>
                    <a:pt x="454" y="113"/>
                  </a:cubicBezTo>
                  <a:cubicBezTo>
                    <a:pt x="427" y="108"/>
                    <a:pt x="399" y="107"/>
                    <a:pt x="372" y="110"/>
                  </a:cubicBezTo>
                  <a:cubicBezTo>
                    <a:pt x="325" y="115"/>
                    <a:pt x="281" y="130"/>
                    <a:pt x="241" y="155"/>
                  </a:cubicBezTo>
                  <a:cubicBezTo>
                    <a:pt x="203" y="179"/>
                    <a:pt x="171" y="211"/>
                    <a:pt x="147" y="249"/>
                  </a:cubicBezTo>
                  <a:cubicBezTo>
                    <a:pt x="134" y="270"/>
                    <a:pt x="123" y="293"/>
                    <a:pt x="115" y="317"/>
                  </a:cubicBezTo>
                  <a:cubicBezTo>
                    <a:pt x="110" y="333"/>
                    <a:pt x="106" y="350"/>
                    <a:pt x="103" y="366"/>
                  </a:cubicBezTo>
                  <a:cubicBezTo>
                    <a:pt x="99" y="394"/>
                    <a:pt x="99" y="422"/>
                    <a:pt x="102" y="450"/>
                  </a:cubicBezTo>
                  <a:cubicBezTo>
                    <a:pt x="105" y="477"/>
                    <a:pt x="113" y="503"/>
                    <a:pt x="124" y="528"/>
                  </a:cubicBezTo>
                  <a:cubicBezTo>
                    <a:pt x="143" y="574"/>
                    <a:pt x="171" y="612"/>
                    <a:pt x="209" y="643"/>
                  </a:cubicBezTo>
                  <a:cubicBezTo>
                    <a:pt x="235" y="665"/>
                    <a:pt x="263" y="682"/>
                    <a:pt x="295" y="694"/>
                  </a:cubicBezTo>
                  <a:cubicBezTo>
                    <a:pt x="315" y="701"/>
                    <a:pt x="336" y="707"/>
                    <a:pt x="357" y="710"/>
                  </a:cubicBezTo>
                  <a:cubicBezTo>
                    <a:pt x="384" y="714"/>
                    <a:pt x="412" y="715"/>
                    <a:pt x="439" y="711"/>
                  </a:cubicBezTo>
                  <a:cubicBezTo>
                    <a:pt x="464" y="708"/>
                    <a:pt x="488" y="702"/>
                    <a:pt x="512" y="693"/>
                  </a:cubicBezTo>
                  <a:cubicBezTo>
                    <a:pt x="538" y="683"/>
                    <a:pt x="563" y="669"/>
                    <a:pt x="585" y="652"/>
                  </a:cubicBezTo>
                  <a:cubicBezTo>
                    <a:pt x="607" y="635"/>
                    <a:pt x="627" y="615"/>
                    <a:pt x="644" y="592"/>
                  </a:cubicBezTo>
                  <a:cubicBezTo>
                    <a:pt x="657" y="575"/>
                    <a:pt x="668" y="556"/>
                    <a:pt x="677" y="536"/>
                  </a:cubicBezTo>
                  <a:cubicBezTo>
                    <a:pt x="686" y="519"/>
                    <a:pt x="692" y="501"/>
                    <a:pt x="696" y="482"/>
                  </a:cubicBezTo>
                  <a:cubicBezTo>
                    <a:pt x="700" y="465"/>
                    <a:pt x="703" y="449"/>
                    <a:pt x="704" y="432"/>
                  </a:cubicBezTo>
                  <a:cubicBezTo>
                    <a:pt x="704" y="413"/>
                    <a:pt x="704" y="393"/>
                    <a:pt x="702" y="374"/>
                  </a:cubicBezTo>
                  <a:cubicBezTo>
                    <a:pt x="701" y="361"/>
                    <a:pt x="698" y="347"/>
                    <a:pt x="695" y="334"/>
                  </a:cubicBezTo>
                  <a:cubicBezTo>
                    <a:pt x="689" y="310"/>
                    <a:pt x="679" y="286"/>
                    <a:pt x="666" y="264"/>
                  </a:cubicBezTo>
                  <a:cubicBezTo>
                    <a:pt x="665" y="262"/>
                    <a:pt x="665" y="260"/>
                    <a:pt x="667" y="258"/>
                  </a:cubicBezTo>
                  <a:cubicBezTo>
                    <a:pt x="680" y="246"/>
                    <a:pt x="691" y="234"/>
                    <a:pt x="703" y="222"/>
                  </a:cubicBezTo>
                  <a:cubicBezTo>
                    <a:pt x="704" y="221"/>
                    <a:pt x="705" y="220"/>
                    <a:pt x="707" y="219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9" name="Freeform 7">
              <a:extLst>
                <a:ext uri="{FF2B5EF4-FFF2-40B4-BE49-F238E27FC236}">
                  <a16:creationId xmlns:a16="http://schemas.microsoft.com/office/drawing/2014/main" id="{1B9EF5DD-F0C0-45FA-945D-62B9CE4B30F4}"/>
                </a:ext>
              </a:extLst>
            </p:cNvPr>
            <p:cNvSpPr>
              <a:spLocks/>
            </p:cNvSpPr>
            <p:nvPr/>
          </p:nvSpPr>
          <p:spPr bwMode="auto">
            <a:xfrm>
              <a:off x="6515101" y="3270116"/>
              <a:ext cx="1450975" cy="1435100"/>
            </a:xfrm>
            <a:custGeom>
              <a:avLst/>
              <a:gdLst>
                <a:gd name="T0" fmla="*/ 350 w 455"/>
                <a:gd name="T1" fmla="*/ 54 h 450"/>
                <a:gd name="T2" fmla="*/ 311 w 455"/>
                <a:gd name="T3" fmla="*/ 93 h 450"/>
                <a:gd name="T4" fmla="*/ 305 w 455"/>
                <a:gd name="T5" fmla="*/ 94 h 450"/>
                <a:gd name="T6" fmla="*/ 262 w 455"/>
                <a:gd name="T7" fmla="*/ 81 h 450"/>
                <a:gd name="T8" fmla="*/ 210 w 455"/>
                <a:gd name="T9" fmla="*/ 82 h 450"/>
                <a:gd name="T10" fmla="*/ 148 w 455"/>
                <a:gd name="T11" fmla="*/ 109 h 450"/>
                <a:gd name="T12" fmla="*/ 103 w 455"/>
                <a:gd name="T13" fmla="*/ 160 h 450"/>
                <a:gd name="T14" fmla="*/ 84 w 455"/>
                <a:gd name="T15" fmla="*/ 216 h 450"/>
                <a:gd name="T16" fmla="*/ 90 w 455"/>
                <a:gd name="T17" fmla="*/ 283 h 450"/>
                <a:gd name="T18" fmla="*/ 154 w 455"/>
                <a:gd name="T19" fmla="*/ 367 h 450"/>
                <a:gd name="T20" fmla="*/ 225 w 455"/>
                <a:gd name="T21" fmla="*/ 392 h 450"/>
                <a:gd name="T22" fmla="*/ 302 w 455"/>
                <a:gd name="T23" fmla="*/ 379 h 450"/>
                <a:gd name="T24" fmla="*/ 364 w 455"/>
                <a:gd name="T25" fmla="*/ 330 h 450"/>
                <a:gd name="T26" fmla="*/ 391 w 455"/>
                <a:gd name="T27" fmla="*/ 273 h 450"/>
                <a:gd name="T28" fmla="*/ 395 w 455"/>
                <a:gd name="T29" fmla="*/ 223 h 450"/>
                <a:gd name="T30" fmla="*/ 380 w 455"/>
                <a:gd name="T31" fmla="*/ 167 h 450"/>
                <a:gd name="T32" fmla="*/ 422 w 455"/>
                <a:gd name="T33" fmla="*/ 125 h 450"/>
                <a:gd name="T34" fmla="*/ 453 w 455"/>
                <a:gd name="T35" fmla="*/ 242 h 450"/>
                <a:gd name="T36" fmla="*/ 418 w 455"/>
                <a:gd name="T37" fmla="*/ 354 h 450"/>
                <a:gd name="T38" fmla="*/ 235 w 455"/>
                <a:gd name="T39" fmla="*/ 450 h 450"/>
                <a:gd name="T40" fmla="*/ 85 w 455"/>
                <a:gd name="T41" fmla="*/ 385 h 450"/>
                <a:gd name="T42" fmla="*/ 95 w 455"/>
                <a:gd name="T43" fmla="*/ 78 h 450"/>
                <a:gd name="T44" fmla="*/ 350 w 455"/>
                <a:gd name="T45" fmla="*/ 54 h 4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55" h="450">
                  <a:moveTo>
                    <a:pt x="350" y="54"/>
                  </a:moveTo>
                  <a:cubicBezTo>
                    <a:pt x="337" y="67"/>
                    <a:pt x="324" y="80"/>
                    <a:pt x="311" y="93"/>
                  </a:cubicBezTo>
                  <a:cubicBezTo>
                    <a:pt x="310" y="94"/>
                    <a:pt x="307" y="95"/>
                    <a:pt x="305" y="94"/>
                  </a:cubicBezTo>
                  <a:cubicBezTo>
                    <a:pt x="292" y="87"/>
                    <a:pt x="277" y="83"/>
                    <a:pt x="262" y="81"/>
                  </a:cubicBezTo>
                  <a:cubicBezTo>
                    <a:pt x="244" y="79"/>
                    <a:pt x="227" y="79"/>
                    <a:pt x="210" y="82"/>
                  </a:cubicBezTo>
                  <a:cubicBezTo>
                    <a:pt x="187" y="87"/>
                    <a:pt x="166" y="96"/>
                    <a:pt x="148" y="109"/>
                  </a:cubicBezTo>
                  <a:cubicBezTo>
                    <a:pt x="129" y="123"/>
                    <a:pt x="114" y="140"/>
                    <a:pt x="103" y="160"/>
                  </a:cubicBezTo>
                  <a:cubicBezTo>
                    <a:pt x="93" y="178"/>
                    <a:pt x="87" y="196"/>
                    <a:pt x="84" y="216"/>
                  </a:cubicBezTo>
                  <a:cubicBezTo>
                    <a:pt x="81" y="239"/>
                    <a:pt x="83" y="261"/>
                    <a:pt x="90" y="283"/>
                  </a:cubicBezTo>
                  <a:cubicBezTo>
                    <a:pt x="101" y="319"/>
                    <a:pt x="123" y="347"/>
                    <a:pt x="154" y="367"/>
                  </a:cubicBezTo>
                  <a:cubicBezTo>
                    <a:pt x="176" y="381"/>
                    <a:pt x="199" y="389"/>
                    <a:pt x="225" y="392"/>
                  </a:cubicBezTo>
                  <a:cubicBezTo>
                    <a:pt x="252" y="394"/>
                    <a:pt x="277" y="390"/>
                    <a:pt x="302" y="379"/>
                  </a:cubicBezTo>
                  <a:cubicBezTo>
                    <a:pt x="327" y="368"/>
                    <a:pt x="348" y="352"/>
                    <a:pt x="364" y="330"/>
                  </a:cubicBezTo>
                  <a:cubicBezTo>
                    <a:pt x="377" y="313"/>
                    <a:pt x="386" y="294"/>
                    <a:pt x="391" y="273"/>
                  </a:cubicBezTo>
                  <a:cubicBezTo>
                    <a:pt x="395" y="256"/>
                    <a:pt x="397" y="240"/>
                    <a:pt x="395" y="223"/>
                  </a:cubicBezTo>
                  <a:cubicBezTo>
                    <a:pt x="394" y="204"/>
                    <a:pt x="389" y="185"/>
                    <a:pt x="380" y="167"/>
                  </a:cubicBezTo>
                  <a:cubicBezTo>
                    <a:pt x="394" y="153"/>
                    <a:pt x="408" y="139"/>
                    <a:pt x="422" y="125"/>
                  </a:cubicBezTo>
                  <a:cubicBezTo>
                    <a:pt x="444" y="161"/>
                    <a:pt x="455" y="200"/>
                    <a:pt x="453" y="242"/>
                  </a:cubicBezTo>
                  <a:cubicBezTo>
                    <a:pt x="452" y="283"/>
                    <a:pt x="441" y="320"/>
                    <a:pt x="418" y="354"/>
                  </a:cubicBezTo>
                  <a:cubicBezTo>
                    <a:pt x="374" y="418"/>
                    <a:pt x="312" y="450"/>
                    <a:pt x="235" y="450"/>
                  </a:cubicBezTo>
                  <a:cubicBezTo>
                    <a:pt x="176" y="450"/>
                    <a:pt x="125" y="427"/>
                    <a:pt x="85" y="385"/>
                  </a:cubicBezTo>
                  <a:cubicBezTo>
                    <a:pt x="0" y="295"/>
                    <a:pt x="6" y="160"/>
                    <a:pt x="95" y="78"/>
                  </a:cubicBezTo>
                  <a:cubicBezTo>
                    <a:pt x="179" y="0"/>
                    <a:pt x="293" y="14"/>
                    <a:pt x="350" y="5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0" name="Freeform 8">
              <a:extLst>
                <a:ext uri="{FF2B5EF4-FFF2-40B4-BE49-F238E27FC236}">
                  <a16:creationId xmlns:a16="http://schemas.microsoft.com/office/drawing/2014/main" id="{D867BF1B-54C3-4278-8585-7DD477AE5A6A}"/>
                </a:ext>
              </a:extLst>
            </p:cNvPr>
            <p:cNvSpPr>
              <a:spLocks/>
            </p:cNvSpPr>
            <p:nvPr/>
          </p:nvSpPr>
          <p:spPr bwMode="auto">
            <a:xfrm>
              <a:off x="7040563" y="2874828"/>
              <a:ext cx="1381125" cy="1384300"/>
            </a:xfrm>
            <a:custGeom>
              <a:avLst/>
              <a:gdLst>
                <a:gd name="T0" fmla="*/ 363 w 433"/>
                <a:gd name="T1" fmla="*/ 0 h 434"/>
                <a:gd name="T2" fmla="*/ 363 w 433"/>
                <a:gd name="T3" fmla="*/ 71 h 434"/>
                <a:gd name="T4" fmla="*/ 432 w 433"/>
                <a:gd name="T5" fmla="*/ 71 h 434"/>
                <a:gd name="T6" fmla="*/ 433 w 433"/>
                <a:gd name="T7" fmla="*/ 73 h 434"/>
                <a:gd name="T8" fmla="*/ 408 w 433"/>
                <a:gd name="T9" fmla="*/ 98 h 434"/>
                <a:gd name="T10" fmla="*/ 303 w 433"/>
                <a:gd name="T11" fmla="*/ 203 h 434"/>
                <a:gd name="T12" fmla="*/ 292 w 433"/>
                <a:gd name="T13" fmla="*/ 207 h 434"/>
                <a:gd name="T14" fmla="*/ 262 w 433"/>
                <a:gd name="T15" fmla="*/ 208 h 434"/>
                <a:gd name="T16" fmla="*/ 255 w 433"/>
                <a:gd name="T17" fmla="*/ 210 h 434"/>
                <a:gd name="T18" fmla="*/ 176 w 433"/>
                <a:gd name="T19" fmla="*/ 289 h 434"/>
                <a:gd name="T20" fmla="*/ 141 w 433"/>
                <a:gd name="T21" fmla="*/ 325 h 434"/>
                <a:gd name="T22" fmla="*/ 140 w 433"/>
                <a:gd name="T23" fmla="*/ 330 h 434"/>
                <a:gd name="T24" fmla="*/ 146 w 433"/>
                <a:gd name="T25" fmla="*/ 354 h 434"/>
                <a:gd name="T26" fmla="*/ 121 w 433"/>
                <a:gd name="T27" fmla="*/ 415 h 434"/>
                <a:gd name="T28" fmla="*/ 67 w 433"/>
                <a:gd name="T29" fmla="*/ 432 h 434"/>
                <a:gd name="T30" fmla="*/ 12 w 433"/>
                <a:gd name="T31" fmla="*/ 397 h 434"/>
                <a:gd name="T32" fmla="*/ 4 w 433"/>
                <a:gd name="T33" fmla="*/ 342 h 434"/>
                <a:gd name="T34" fmla="*/ 46 w 433"/>
                <a:gd name="T35" fmla="*/ 294 h 434"/>
                <a:gd name="T36" fmla="*/ 105 w 433"/>
                <a:gd name="T37" fmla="*/ 295 h 434"/>
                <a:gd name="T38" fmla="*/ 110 w 433"/>
                <a:gd name="T39" fmla="*/ 293 h 434"/>
                <a:gd name="T40" fmla="*/ 191 w 433"/>
                <a:gd name="T41" fmla="*/ 213 h 434"/>
                <a:gd name="T42" fmla="*/ 223 w 433"/>
                <a:gd name="T43" fmla="*/ 181 h 434"/>
                <a:gd name="T44" fmla="*/ 227 w 433"/>
                <a:gd name="T45" fmla="*/ 171 h 434"/>
                <a:gd name="T46" fmla="*/ 227 w 433"/>
                <a:gd name="T47" fmla="*/ 143 h 434"/>
                <a:gd name="T48" fmla="*/ 231 w 433"/>
                <a:gd name="T49" fmla="*/ 131 h 434"/>
                <a:gd name="T50" fmla="*/ 360 w 433"/>
                <a:gd name="T51" fmla="*/ 3 h 434"/>
                <a:gd name="T52" fmla="*/ 363 w 433"/>
                <a:gd name="T53" fmla="*/ 0 h 4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33" h="434">
                  <a:moveTo>
                    <a:pt x="363" y="0"/>
                  </a:moveTo>
                  <a:cubicBezTo>
                    <a:pt x="363" y="24"/>
                    <a:pt x="363" y="47"/>
                    <a:pt x="363" y="71"/>
                  </a:cubicBezTo>
                  <a:cubicBezTo>
                    <a:pt x="386" y="71"/>
                    <a:pt x="409" y="71"/>
                    <a:pt x="432" y="71"/>
                  </a:cubicBezTo>
                  <a:cubicBezTo>
                    <a:pt x="432" y="72"/>
                    <a:pt x="432" y="73"/>
                    <a:pt x="433" y="73"/>
                  </a:cubicBezTo>
                  <a:cubicBezTo>
                    <a:pt x="424" y="81"/>
                    <a:pt x="416" y="90"/>
                    <a:pt x="408" y="98"/>
                  </a:cubicBezTo>
                  <a:cubicBezTo>
                    <a:pt x="373" y="133"/>
                    <a:pt x="338" y="168"/>
                    <a:pt x="303" y="203"/>
                  </a:cubicBezTo>
                  <a:cubicBezTo>
                    <a:pt x="300" y="206"/>
                    <a:pt x="297" y="208"/>
                    <a:pt x="292" y="207"/>
                  </a:cubicBezTo>
                  <a:cubicBezTo>
                    <a:pt x="282" y="207"/>
                    <a:pt x="272" y="207"/>
                    <a:pt x="262" y="208"/>
                  </a:cubicBezTo>
                  <a:cubicBezTo>
                    <a:pt x="260" y="208"/>
                    <a:pt x="256" y="209"/>
                    <a:pt x="255" y="210"/>
                  </a:cubicBezTo>
                  <a:cubicBezTo>
                    <a:pt x="228" y="237"/>
                    <a:pt x="202" y="263"/>
                    <a:pt x="176" y="289"/>
                  </a:cubicBezTo>
                  <a:cubicBezTo>
                    <a:pt x="164" y="301"/>
                    <a:pt x="152" y="313"/>
                    <a:pt x="141" y="325"/>
                  </a:cubicBezTo>
                  <a:cubicBezTo>
                    <a:pt x="140" y="326"/>
                    <a:pt x="139" y="328"/>
                    <a:pt x="140" y="330"/>
                  </a:cubicBezTo>
                  <a:cubicBezTo>
                    <a:pt x="143" y="338"/>
                    <a:pt x="145" y="346"/>
                    <a:pt x="146" y="354"/>
                  </a:cubicBezTo>
                  <a:cubicBezTo>
                    <a:pt x="148" y="379"/>
                    <a:pt x="139" y="399"/>
                    <a:pt x="121" y="415"/>
                  </a:cubicBezTo>
                  <a:cubicBezTo>
                    <a:pt x="105" y="428"/>
                    <a:pt x="87" y="434"/>
                    <a:pt x="67" y="432"/>
                  </a:cubicBezTo>
                  <a:cubicBezTo>
                    <a:pt x="43" y="429"/>
                    <a:pt x="25" y="417"/>
                    <a:pt x="12" y="397"/>
                  </a:cubicBezTo>
                  <a:cubicBezTo>
                    <a:pt x="2" y="380"/>
                    <a:pt x="0" y="361"/>
                    <a:pt x="4" y="342"/>
                  </a:cubicBezTo>
                  <a:cubicBezTo>
                    <a:pt x="10" y="320"/>
                    <a:pt x="24" y="303"/>
                    <a:pt x="46" y="294"/>
                  </a:cubicBezTo>
                  <a:cubicBezTo>
                    <a:pt x="66" y="285"/>
                    <a:pt x="86" y="286"/>
                    <a:pt x="105" y="295"/>
                  </a:cubicBezTo>
                  <a:cubicBezTo>
                    <a:pt x="107" y="295"/>
                    <a:pt x="109" y="294"/>
                    <a:pt x="110" y="293"/>
                  </a:cubicBezTo>
                  <a:cubicBezTo>
                    <a:pt x="137" y="267"/>
                    <a:pt x="164" y="240"/>
                    <a:pt x="191" y="213"/>
                  </a:cubicBezTo>
                  <a:cubicBezTo>
                    <a:pt x="202" y="202"/>
                    <a:pt x="212" y="191"/>
                    <a:pt x="223" y="181"/>
                  </a:cubicBezTo>
                  <a:cubicBezTo>
                    <a:pt x="226" y="178"/>
                    <a:pt x="227" y="175"/>
                    <a:pt x="227" y="171"/>
                  </a:cubicBezTo>
                  <a:cubicBezTo>
                    <a:pt x="227" y="162"/>
                    <a:pt x="227" y="152"/>
                    <a:pt x="227" y="143"/>
                  </a:cubicBezTo>
                  <a:cubicBezTo>
                    <a:pt x="226" y="138"/>
                    <a:pt x="228" y="135"/>
                    <a:pt x="231" y="131"/>
                  </a:cubicBezTo>
                  <a:cubicBezTo>
                    <a:pt x="274" y="88"/>
                    <a:pt x="317" y="45"/>
                    <a:pt x="360" y="3"/>
                  </a:cubicBezTo>
                  <a:cubicBezTo>
                    <a:pt x="361" y="2"/>
                    <a:pt x="362" y="1"/>
                    <a:pt x="363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1BC95912-3AB7-4745-B076-CA0BD449A891}"/>
              </a:ext>
            </a:extLst>
          </p:cNvPr>
          <p:cNvGrpSpPr/>
          <p:nvPr/>
        </p:nvGrpSpPr>
        <p:grpSpPr>
          <a:xfrm>
            <a:off x="2488963" y="4593970"/>
            <a:ext cx="803506" cy="639152"/>
            <a:chOff x="3665538" y="1665288"/>
            <a:chExt cx="3702050" cy="2944812"/>
          </a:xfrm>
          <a:solidFill>
            <a:schemeClr val="bg1"/>
          </a:solidFill>
        </p:grpSpPr>
        <p:sp>
          <p:nvSpPr>
            <p:cNvPr id="102" name="Freeform 46">
              <a:extLst>
                <a:ext uri="{FF2B5EF4-FFF2-40B4-BE49-F238E27FC236}">
                  <a16:creationId xmlns:a16="http://schemas.microsoft.com/office/drawing/2014/main" id="{8E744107-9C41-4638-A67C-EAC91CF966A7}"/>
                </a:ext>
              </a:extLst>
            </p:cNvPr>
            <p:cNvSpPr>
              <a:spLocks/>
            </p:cNvSpPr>
            <p:nvPr/>
          </p:nvSpPr>
          <p:spPr bwMode="auto">
            <a:xfrm>
              <a:off x="4392613" y="3819525"/>
              <a:ext cx="1006475" cy="790575"/>
            </a:xfrm>
            <a:custGeom>
              <a:avLst/>
              <a:gdLst>
                <a:gd name="T0" fmla="*/ 404 w 806"/>
                <a:gd name="T1" fmla="*/ 628 h 628"/>
                <a:gd name="T2" fmla="*/ 285 w 806"/>
                <a:gd name="T3" fmla="*/ 538 h 628"/>
                <a:gd name="T4" fmla="*/ 13 w 806"/>
                <a:gd name="T5" fmla="*/ 154 h 628"/>
                <a:gd name="T6" fmla="*/ 0 w 806"/>
                <a:gd name="T7" fmla="*/ 135 h 628"/>
                <a:gd name="T8" fmla="*/ 77 w 806"/>
                <a:gd name="T9" fmla="*/ 111 h 628"/>
                <a:gd name="T10" fmla="*/ 410 w 806"/>
                <a:gd name="T11" fmla="*/ 5 h 628"/>
                <a:gd name="T12" fmla="*/ 442 w 806"/>
                <a:gd name="T13" fmla="*/ 15 h 628"/>
                <a:gd name="T14" fmla="*/ 620 w 806"/>
                <a:gd name="T15" fmla="*/ 279 h 628"/>
                <a:gd name="T16" fmla="*/ 756 w 806"/>
                <a:gd name="T17" fmla="*/ 389 h 628"/>
                <a:gd name="T18" fmla="*/ 804 w 806"/>
                <a:gd name="T19" fmla="*/ 464 h 628"/>
                <a:gd name="T20" fmla="*/ 750 w 806"/>
                <a:gd name="T21" fmla="*/ 530 h 628"/>
                <a:gd name="T22" fmla="*/ 465 w 806"/>
                <a:gd name="T23" fmla="*/ 620 h 628"/>
                <a:gd name="T24" fmla="*/ 436 w 806"/>
                <a:gd name="T25" fmla="*/ 628 h 628"/>
                <a:gd name="T26" fmla="*/ 404 w 806"/>
                <a:gd name="T27" fmla="*/ 628 h 6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06" h="628">
                  <a:moveTo>
                    <a:pt x="404" y="628"/>
                  </a:moveTo>
                  <a:cubicBezTo>
                    <a:pt x="349" y="618"/>
                    <a:pt x="316" y="582"/>
                    <a:pt x="285" y="538"/>
                  </a:cubicBezTo>
                  <a:cubicBezTo>
                    <a:pt x="196" y="409"/>
                    <a:pt x="104" y="282"/>
                    <a:pt x="13" y="154"/>
                  </a:cubicBezTo>
                  <a:cubicBezTo>
                    <a:pt x="9" y="148"/>
                    <a:pt x="5" y="143"/>
                    <a:pt x="0" y="135"/>
                  </a:cubicBezTo>
                  <a:cubicBezTo>
                    <a:pt x="27" y="126"/>
                    <a:pt x="52" y="119"/>
                    <a:pt x="77" y="111"/>
                  </a:cubicBezTo>
                  <a:cubicBezTo>
                    <a:pt x="188" y="75"/>
                    <a:pt x="299" y="41"/>
                    <a:pt x="410" y="5"/>
                  </a:cubicBezTo>
                  <a:cubicBezTo>
                    <a:pt x="425" y="0"/>
                    <a:pt x="433" y="2"/>
                    <a:pt x="442" y="15"/>
                  </a:cubicBezTo>
                  <a:cubicBezTo>
                    <a:pt x="501" y="104"/>
                    <a:pt x="561" y="191"/>
                    <a:pt x="620" y="279"/>
                  </a:cubicBezTo>
                  <a:cubicBezTo>
                    <a:pt x="654" y="329"/>
                    <a:pt x="699" y="366"/>
                    <a:pt x="756" y="389"/>
                  </a:cubicBezTo>
                  <a:cubicBezTo>
                    <a:pt x="790" y="403"/>
                    <a:pt x="806" y="428"/>
                    <a:pt x="804" y="464"/>
                  </a:cubicBezTo>
                  <a:cubicBezTo>
                    <a:pt x="803" y="495"/>
                    <a:pt x="783" y="519"/>
                    <a:pt x="750" y="530"/>
                  </a:cubicBezTo>
                  <a:cubicBezTo>
                    <a:pt x="655" y="560"/>
                    <a:pt x="560" y="590"/>
                    <a:pt x="465" y="620"/>
                  </a:cubicBezTo>
                  <a:cubicBezTo>
                    <a:pt x="455" y="623"/>
                    <a:pt x="446" y="625"/>
                    <a:pt x="436" y="628"/>
                  </a:cubicBezTo>
                  <a:cubicBezTo>
                    <a:pt x="425" y="628"/>
                    <a:pt x="415" y="628"/>
                    <a:pt x="404" y="6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3" name="Freeform 47">
              <a:extLst>
                <a:ext uri="{FF2B5EF4-FFF2-40B4-BE49-F238E27FC236}">
                  <a16:creationId xmlns:a16="http://schemas.microsoft.com/office/drawing/2014/main" id="{D6BB272C-CA29-411A-9569-68CE03FBC684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0750" y="1665288"/>
              <a:ext cx="1763713" cy="2030412"/>
            </a:xfrm>
            <a:custGeom>
              <a:avLst/>
              <a:gdLst>
                <a:gd name="T0" fmla="*/ 0 w 1413"/>
                <a:gd name="T1" fmla="*/ 723 h 1613"/>
                <a:gd name="T2" fmla="*/ 906 w 1413"/>
                <a:gd name="T3" fmla="*/ 0 h 1613"/>
                <a:gd name="T4" fmla="*/ 1413 w 1413"/>
                <a:gd name="T5" fmla="*/ 1613 h 1613"/>
                <a:gd name="T6" fmla="*/ 257 w 1413"/>
                <a:gd name="T7" fmla="*/ 1540 h 1613"/>
                <a:gd name="T8" fmla="*/ 0 w 1413"/>
                <a:gd name="T9" fmla="*/ 723 h 1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13" h="1613">
                  <a:moveTo>
                    <a:pt x="0" y="723"/>
                  </a:moveTo>
                  <a:cubicBezTo>
                    <a:pt x="359" y="555"/>
                    <a:pt x="648" y="300"/>
                    <a:pt x="906" y="0"/>
                  </a:cubicBezTo>
                  <a:cubicBezTo>
                    <a:pt x="1075" y="539"/>
                    <a:pt x="1244" y="1074"/>
                    <a:pt x="1413" y="1613"/>
                  </a:cubicBezTo>
                  <a:cubicBezTo>
                    <a:pt x="1031" y="1516"/>
                    <a:pt x="648" y="1473"/>
                    <a:pt x="257" y="1540"/>
                  </a:cubicBezTo>
                  <a:cubicBezTo>
                    <a:pt x="171" y="1267"/>
                    <a:pt x="86" y="996"/>
                    <a:pt x="0" y="7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4" name="Freeform 48">
              <a:extLst>
                <a:ext uri="{FF2B5EF4-FFF2-40B4-BE49-F238E27FC236}">
                  <a16:creationId xmlns:a16="http://schemas.microsoft.com/office/drawing/2014/main" id="{DFD7E7AA-F1D2-44D0-AE62-062AB4CA35DC}"/>
                </a:ext>
              </a:extLst>
            </p:cNvPr>
            <p:cNvSpPr>
              <a:spLocks/>
            </p:cNvSpPr>
            <p:nvPr/>
          </p:nvSpPr>
          <p:spPr bwMode="auto">
            <a:xfrm>
              <a:off x="3665538" y="2630488"/>
              <a:ext cx="1211263" cy="1266825"/>
            </a:xfrm>
            <a:custGeom>
              <a:avLst/>
              <a:gdLst>
                <a:gd name="T0" fmla="*/ 713 w 970"/>
                <a:gd name="T1" fmla="*/ 0 h 1006"/>
                <a:gd name="T2" fmla="*/ 970 w 970"/>
                <a:gd name="T3" fmla="*/ 817 h 1006"/>
                <a:gd name="T4" fmla="*/ 825 w 970"/>
                <a:gd name="T5" fmla="*/ 862 h 1006"/>
                <a:gd name="T6" fmla="*/ 541 w 970"/>
                <a:gd name="T7" fmla="*/ 948 h 1006"/>
                <a:gd name="T8" fmla="*/ 26 w 970"/>
                <a:gd name="T9" fmla="*/ 587 h 1006"/>
                <a:gd name="T10" fmla="*/ 318 w 970"/>
                <a:gd name="T11" fmla="*/ 125 h 1006"/>
                <a:gd name="T12" fmla="*/ 713 w 970"/>
                <a:gd name="T13" fmla="*/ 0 h 10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70" h="1006">
                  <a:moveTo>
                    <a:pt x="713" y="0"/>
                  </a:moveTo>
                  <a:cubicBezTo>
                    <a:pt x="799" y="274"/>
                    <a:pt x="884" y="544"/>
                    <a:pt x="970" y="817"/>
                  </a:cubicBezTo>
                  <a:cubicBezTo>
                    <a:pt x="920" y="832"/>
                    <a:pt x="873" y="847"/>
                    <a:pt x="825" y="862"/>
                  </a:cubicBezTo>
                  <a:cubicBezTo>
                    <a:pt x="731" y="891"/>
                    <a:pt x="638" y="926"/>
                    <a:pt x="541" y="948"/>
                  </a:cubicBezTo>
                  <a:cubicBezTo>
                    <a:pt x="297" y="1006"/>
                    <a:pt x="58" y="835"/>
                    <a:pt x="26" y="587"/>
                  </a:cubicBezTo>
                  <a:cubicBezTo>
                    <a:pt x="0" y="381"/>
                    <a:pt x="121" y="190"/>
                    <a:pt x="318" y="125"/>
                  </a:cubicBezTo>
                  <a:cubicBezTo>
                    <a:pt x="449" y="83"/>
                    <a:pt x="580" y="42"/>
                    <a:pt x="71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5" name="Freeform 49">
              <a:extLst>
                <a:ext uri="{FF2B5EF4-FFF2-40B4-BE49-F238E27FC236}">
                  <a16:creationId xmlns:a16="http://schemas.microsoft.com/office/drawing/2014/main" id="{CF0D4416-185B-429D-9A0E-18AC41221816}"/>
                </a:ext>
              </a:extLst>
            </p:cNvPr>
            <p:cNvSpPr>
              <a:spLocks/>
            </p:cNvSpPr>
            <p:nvPr/>
          </p:nvSpPr>
          <p:spPr bwMode="auto">
            <a:xfrm>
              <a:off x="6461125" y="1676400"/>
              <a:ext cx="906463" cy="1601787"/>
            </a:xfrm>
            <a:custGeom>
              <a:avLst/>
              <a:gdLst>
                <a:gd name="T0" fmla="*/ 487 w 726"/>
                <a:gd name="T1" fmla="*/ 1272 h 1272"/>
                <a:gd name="T2" fmla="*/ 322 w 726"/>
                <a:gd name="T3" fmla="*/ 1185 h 1272"/>
                <a:gd name="T4" fmla="*/ 371 w 726"/>
                <a:gd name="T5" fmla="*/ 609 h 1272"/>
                <a:gd name="T6" fmla="*/ 0 w 726"/>
                <a:gd name="T7" fmla="*/ 166 h 1272"/>
                <a:gd name="T8" fmla="*/ 87 w 726"/>
                <a:gd name="T9" fmla="*/ 0 h 1272"/>
                <a:gd name="T10" fmla="*/ 487 w 726"/>
                <a:gd name="T11" fmla="*/ 1272 h 1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26" h="1272">
                  <a:moveTo>
                    <a:pt x="487" y="1272"/>
                  </a:moveTo>
                  <a:cubicBezTo>
                    <a:pt x="432" y="1243"/>
                    <a:pt x="378" y="1215"/>
                    <a:pt x="322" y="1185"/>
                  </a:cubicBezTo>
                  <a:cubicBezTo>
                    <a:pt x="414" y="999"/>
                    <a:pt x="434" y="807"/>
                    <a:pt x="371" y="609"/>
                  </a:cubicBezTo>
                  <a:cubicBezTo>
                    <a:pt x="309" y="412"/>
                    <a:pt x="183" y="266"/>
                    <a:pt x="0" y="166"/>
                  </a:cubicBezTo>
                  <a:cubicBezTo>
                    <a:pt x="29" y="110"/>
                    <a:pt x="58" y="55"/>
                    <a:pt x="87" y="0"/>
                  </a:cubicBezTo>
                  <a:cubicBezTo>
                    <a:pt x="559" y="240"/>
                    <a:pt x="726" y="828"/>
                    <a:pt x="487" y="127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6" name="Freeform 50">
              <a:extLst>
                <a:ext uri="{FF2B5EF4-FFF2-40B4-BE49-F238E27FC236}">
                  <a16:creationId xmlns:a16="http://schemas.microsoft.com/office/drawing/2014/main" id="{D8E7893B-89CB-4A95-A960-1F09B0677FE6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6975" y="2039938"/>
              <a:ext cx="639763" cy="1049337"/>
            </a:xfrm>
            <a:custGeom>
              <a:avLst/>
              <a:gdLst>
                <a:gd name="T0" fmla="*/ 185 w 513"/>
                <a:gd name="T1" fmla="*/ 748 h 833"/>
                <a:gd name="T2" fmla="*/ 214 w 513"/>
                <a:gd name="T3" fmla="*/ 416 h 833"/>
                <a:gd name="T4" fmla="*/ 0 w 513"/>
                <a:gd name="T5" fmla="*/ 161 h 833"/>
                <a:gd name="T6" fmla="*/ 84 w 513"/>
                <a:gd name="T7" fmla="*/ 0 h 833"/>
                <a:gd name="T8" fmla="*/ 347 w 513"/>
                <a:gd name="T9" fmla="*/ 833 h 833"/>
                <a:gd name="T10" fmla="*/ 185 w 513"/>
                <a:gd name="T11" fmla="*/ 748 h 8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13" h="833">
                  <a:moveTo>
                    <a:pt x="185" y="748"/>
                  </a:moveTo>
                  <a:cubicBezTo>
                    <a:pt x="239" y="639"/>
                    <a:pt x="250" y="529"/>
                    <a:pt x="214" y="416"/>
                  </a:cubicBezTo>
                  <a:cubicBezTo>
                    <a:pt x="178" y="303"/>
                    <a:pt x="106" y="219"/>
                    <a:pt x="0" y="161"/>
                  </a:cubicBezTo>
                  <a:cubicBezTo>
                    <a:pt x="29" y="107"/>
                    <a:pt x="56" y="53"/>
                    <a:pt x="84" y="0"/>
                  </a:cubicBezTo>
                  <a:cubicBezTo>
                    <a:pt x="375" y="139"/>
                    <a:pt x="513" y="525"/>
                    <a:pt x="347" y="833"/>
                  </a:cubicBezTo>
                  <a:cubicBezTo>
                    <a:pt x="294" y="805"/>
                    <a:pt x="241" y="777"/>
                    <a:pt x="185" y="7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EE350008-27A0-4F01-AC99-AEC837DCA05D}"/>
              </a:ext>
            </a:extLst>
          </p:cNvPr>
          <p:cNvGrpSpPr/>
          <p:nvPr/>
        </p:nvGrpSpPr>
        <p:grpSpPr>
          <a:xfrm>
            <a:off x="3816271" y="3521074"/>
            <a:ext cx="656036" cy="586402"/>
            <a:chOff x="5418138" y="4568825"/>
            <a:chExt cx="568325" cy="508001"/>
          </a:xfrm>
        </p:grpSpPr>
        <p:sp>
          <p:nvSpPr>
            <p:cNvPr id="108" name="Freeform 5">
              <a:extLst>
                <a:ext uri="{FF2B5EF4-FFF2-40B4-BE49-F238E27FC236}">
                  <a16:creationId xmlns:a16="http://schemas.microsoft.com/office/drawing/2014/main" id="{CAE2C1B9-EE64-465A-BE49-745CB7A2A5D3}"/>
                </a:ext>
              </a:extLst>
            </p:cNvPr>
            <p:cNvSpPr>
              <a:spLocks/>
            </p:cNvSpPr>
            <p:nvPr/>
          </p:nvSpPr>
          <p:spPr bwMode="auto">
            <a:xfrm>
              <a:off x="5795963" y="4730750"/>
              <a:ext cx="128588" cy="346075"/>
            </a:xfrm>
            <a:custGeom>
              <a:avLst/>
              <a:gdLst>
                <a:gd name="T0" fmla="*/ 40 w 40"/>
                <a:gd name="T1" fmla="*/ 0 h 107"/>
                <a:gd name="T2" fmla="*/ 40 w 40"/>
                <a:gd name="T3" fmla="*/ 107 h 107"/>
                <a:gd name="T4" fmla="*/ 0 w 40"/>
                <a:gd name="T5" fmla="*/ 107 h 107"/>
                <a:gd name="T6" fmla="*/ 0 w 40"/>
                <a:gd name="T7" fmla="*/ 103 h 107"/>
                <a:gd name="T8" fmla="*/ 0 w 40"/>
                <a:gd name="T9" fmla="*/ 41 h 107"/>
                <a:gd name="T10" fmla="*/ 3 w 40"/>
                <a:gd name="T11" fmla="*/ 35 h 107"/>
                <a:gd name="T12" fmla="*/ 40 w 40"/>
                <a:gd name="T13" fmla="*/ 0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107">
                  <a:moveTo>
                    <a:pt x="40" y="0"/>
                  </a:moveTo>
                  <a:cubicBezTo>
                    <a:pt x="40" y="107"/>
                    <a:pt x="40" y="107"/>
                    <a:pt x="40" y="107"/>
                  </a:cubicBezTo>
                  <a:cubicBezTo>
                    <a:pt x="40" y="107"/>
                    <a:pt x="14" y="107"/>
                    <a:pt x="0" y="107"/>
                  </a:cubicBezTo>
                  <a:cubicBezTo>
                    <a:pt x="0" y="106"/>
                    <a:pt x="0" y="104"/>
                    <a:pt x="0" y="103"/>
                  </a:cubicBezTo>
                  <a:cubicBezTo>
                    <a:pt x="0" y="82"/>
                    <a:pt x="0" y="62"/>
                    <a:pt x="0" y="41"/>
                  </a:cubicBezTo>
                  <a:cubicBezTo>
                    <a:pt x="0" y="39"/>
                    <a:pt x="1" y="36"/>
                    <a:pt x="3" y="35"/>
                  </a:cubicBezTo>
                  <a:cubicBezTo>
                    <a:pt x="14" y="24"/>
                    <a:pt x="40" y="0"/>
                    <a:pt x="4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9" name="Freeform 6">
              <a:extLst>
                <a:ext uri="{FF2B5EF4-FFF2-40B4-BE49-F238E27FC236}">
                  <a16:creationId xmlns:a16="http://schemas.microsoft.com/office/drawing/2014/main" id="{0DD11B7E-80E1-4750-88AE-8E4B08CD5F10}"/>
                </a:ext>
              </a:extLst>
            </p:cNvPr>
            <p:cNvSpPr>
              <a:spLocks/>
            </p:cNvSpPr>
            <p:nvPr/>
          </p:nvSpPr>
          <p:spPr bwMode="auto">
            <a:xfrm>
              <a:off x="5418138" y="4568825"/>
              <a:ext cx="568325" cy="323850"/>
            </a:xfrm>
            <a:custGeom>
              <a:avLst/>
              <a:gdLst>
                <a:gd name="T0" fmla="*/ 81 w 176"/>
                <a:gd name="T1" fmla="*/ 80 h 100"/>
                <a:gd name="T2" fmla="*/ 143 w 176"/>
                <a:gd name="T3" fmla="*/ 22 h 100"/>
                <a:gd name="T4" fmla="*/ 139 w 176"/>
                <a:gd name="T5" fmla="*/ 17 h 100"/>
                <a:gd name="T6" fmla="*/ 141 w 176"/>
                <a:gd name="T7" fmla="*/ 8 h 100"/>
                <a:gd name="T8" fmla="*/ 168 w 176"/>
                <a:gd name="T9" fmla="*/ 1 h 100"/>
                <a:gd name="T10" fmla="*/ 175 w 176"/>
                <a:gd name="T11" fmla="*/ 9 h 100"/>
                <a:gd name="T12" fmla="*/ 168 w 176"/>
                <a:gd name="T13" fmla="*/ 34 h 100"/>
                <a:gd name="T14" fmla="*/ 158 w 176"/>
                <a:gd name="T15" fmla="*/ 37 h 100"/>
                <a:gd name="T16" fmla="*/ 154 w 176"/>
                <a:gd name="T17" fmla="*/ 31 h 100"/>
                <a:gd name="T18" fmla="*/ 134 w 176"/>
                <a:gd name="T19" fmla="*/ 49 h 100"/>
                <a:gd name="T20" fmla="*/ 84 w 176"/>
                <a:gd name="T21" fmla="*/ 96 h 100"/>
                <a:gd name="T22" fmla="*/ 77 w 176"/>
                <a:gd name="T23" fmla="*/ 96 h 100"/>
                <a:gd name="T24" fmla="*/ 51 w 176"/>
                <a:gd name="T25" fmla="*/ 70 h 100"/>
                <a:gd name="T26" fmla="*/ 44 w 176"/>
                <a:gd name="T27" fmla="*/ 69 h 100"/>
                <a:gd name="T28" fmla="*/ 10 w 176"/>
                <a:gd name="T29" fmla="*/ 100 h 100"/>
                <a:gd name="T30" fmla="*/ 9 w 176"/>
                <a:gd name="T31" fmla="*/ 100 h 100"/>
                <a:gd name="T32" fmla="*/ 10 w 176"/>
                <a:gd name="T33" fmla="*/ 82 h 100"/>
                <a:gd name="T34" fmla="*/ 45 w 176"/>
                <a:gd name="T35" fmla="*/ 50 h 100"/>
                <a:gd name="T36" fmla="*/ 51 w 176"/>
                <a:gd name="T37" fmla="*/ 50 h 100"/>
                <a:gd name="T38" fmla="*/ 79 w 176"/>
                <a:gd name="T39" fmla="*/ 78 h 100"/>
                <a:gd name="T40" fmla="*/ 81 w 176"/>
                <a:gd name="T41" fmla="*/ 80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6" h="100">
                  <a:moveTo>
                    <a:pt x="81" y="80"/>
                  </a:moveTo>
                  <a:cubicBezTo>
                    <a:pt x="102" y="60"/>
                    <a:pt x="122" y="41"/>
                    <a:pt x="143" y="22"/>
                  </a:cubicBezTo>
                  <a:cubicBezTo>
                    <a:pt x="141" y="20"/>
                    <a:pt x="140" y="19"/>
                    <a:pt x="139" y="17"/>
                  </a:cubicBezTo>
                  <a:cubicBezTo>
                    <a:pt x="135" y="14"/>
                    <a:pt x="136" y="10"/>
                    <a:pt x="141" y="8"/>
                  </a:cubicBezTo>
                  <a:cubicBezTo>
                    <a:pt x="150" y="6"/>
                    <a:pt x="159" y="3"/>
                    <a:pt x="168" y="1"/>
                  </a:cubicBezTo>
                  <a:cubicBezTo>
                    <a:pt x="173" y="0"/>
                    <a:pt x="176" y="3"/>
                    <a:pt x="175" y="9"/>
                  </a:cubicBezTo>
                  <a:cubicBezTo>
                    <a:pt x="173" y="17"/>
                    <a:pt x="170" y="26"/>
                    <a:pt x="168" y="34"/>
                  </a:cubicBezTo>
                  <a:cubicBezTo>
                    <a:pt x="166" y="40"/>
                    <a:pt x="163" y="41"/>
                    <a:pt x="158" y="37"/>
                  </a:cubicBezTo>
                  <a:cubicBezTo>
                    <a:pt x="157" y="35"/>
                    <a:pt x="155" y="33"/>
                    <a:pt x="154" y="31"/>
                  </a:cubicBezTo>
                  <a:cubicBezTo>
                    <a:pt x="147" y="38"/>
                    <a:pt x="140" y="44"/>
                    <a:pt x="134" y="49"/>
                  </a:cubicBezTo>
                  <a:cubicBezTo>
                    <a:pt x="117" y="65"/>
                    <a:pt x="100" y="80"/>
                    <a:pt x="84" y="96"/>
                  </a:cubicBezTo>
                  <a:cubicBezTo>
                    <a:pt x="81" y="99"/>
                    <a:pt x="79" y="98"/>
                    <a:pt x="77" y="96"/>
                  </a:cubicBezTo>
                  <a:cubicBezTo>
                    <a:pt x="68" y="87"/>
                    <a:pt x="59" y="78"/>
                    <a:pt x="51" y="70"/>
                  </a:cubicBezTo>
                  <a:cubicBezTo>
                    <a:pt x="48" y="67"/>
                    <a:pt x="47" y="67"/>
                    <a:pt x="44" y="69"/>
                  </a:cubicBezTo>
                  <a:cubicBezTo>
                    <a:pt x="33" y="80"/>
                    <a:pt x="21" y="90"/>
                    <a:pt x="10" y="100"/>
                  </a:cubicBezTo>
                  <a:cubicBezTo>
                    <a:pt x="9" y="100"/>
                    <a:pt x="9" y="100"/>
                    <a:pt x="9" y="100"/>
                  </a:cubicBezTo>
                  <a:cubicBezTo>
                    <a:pt x="0" y="90"/>
                    <a:pt x="0" y="90"/>
                    <a:pt x="10" y="82"/>
                  </a:cubicBezTo>
                  <a:cubicBezTo>
                    <a:pt x="21" y="71"/>
                    <a:pt x="33" y="61"/>
                    <a:pt x="45" y="50"/>
                  </a:cubicBezTo>
                  <a:cubicBezTo>
                    <a:pt x="47" y="48"/>
                    <a:pt x="49" y="48"/>
                    <a:pt x="51" y="50"/>
                  </a:cubicBezTo>
                  <a:cubicBezTo>
                    <a:pt x="60" y="60"/>
                    <a:pt x="70" y="69"/>
                    <a:pt x="79" y="78"/>
                  </a:cubicBezTo>
                  <a:cubicBezTo>
                    <a:pt x="80" y="79"/>
                    <a:pt x="80" y="79"/>
                    <a:pt x="81" y="8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10" name="Freeform 7">
              <a:extLst>
                <a:ext uri="{FF2B5EF4-FFF2-40B4-BE49-F238E27FC236}">
                  <a16:creationId xmlns:a16="http://schemas.microsoft.com/office/drawing/2014/main" id="{80B13E06-52FE-40C8-B7E6-7FB40F026FD6}"/>
                </a:ext>
              </a:extLst>
            </p:cNvPr>
            <p:cNvSpPr>
              <a:spLocks/>
            </p:cNvSpPr>
            <p:nvPr/>
          </p:nvSpPr>
          <p:spPr bwMode="auto">
            <a:xfrm>
              <a:off x="5449888" y="4856163"/>
              <a:ext cx="130175" cy="220663"/>
            </a:xfrm>
            <a:custGeom>
              <a:avLst/>
              <a:gdLst>
                <a:gd name="T0" fmla="*/ 37 w 40"/>
                <a:gd name="T1" fmla="*/ 0 h 68"/>
                <a:gd name="T2" fmla="*/ 40 w 40"/>
                <a:gd name="T3" fmla="*/ 2 h 68"/>
                <a:gd name="T4" fmla="*/ 40 w 40"/>
                <a:gd name="T5" fmla="*/ 67 h 68"/>
                <a:gd name="T6" fmla="*/ 40 w 40"/>
                <a:gd name="T7" fmla="*/ 68 h 68"/>
                <a:gd name="T8" fmla="*/ 0 w 40"/>
                <a:gd name="T9" fmla="*/ 68 h 68"/>
                <a:gd name="T10" fmla="*/ 0 w 40"/>
                <a:gd name="T11" fmla="*/ 34 h 68"/>
                <a:gd name="T12" fmla="*/ 1 w 40"/>
                <a:gd name="T13" fmla="*/ 32 h 68"/>
                <a:gd name="T14" fmla="*/ 37 w 40"/>
                <a:gd name="T15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0" h="68">
                  <a:moveTo>
                    <a:pt x="37" y="0"/>
                  </a:moveTo>
                  <a:cubicBezTo>
                    <a:pt x="40" y="2"/>
                    <a:pt x="40" y="2"/>
                    <a:pt x="40" y="2"/>
                  </a:cubicBezTo>
                  <a:cubicBezTo>
                    <a:pt x="40" y="24"/>
                    <a:pt x="40" y="46"/>
                    <a:pt x="40" y="67"/>
                  </a:cubicBezTo>
                  <a:cubicBezTo>
                    <a:pt x="40" y="67"/>
                    <a:pt x="40" y="68"/>
                    <a:pt x="40" y="68"/>
                  </a:cubicBezTo>
                  <a:cubicBezTo>
                    <a:pt x="27" y="68"/>
                    <a:pt x="14" y="68"/>
                    <a:pt x="0" y="68"/>
                  </a:cubicBezTo>
                  <a:cubicBezTo>
                    <a:pt x="0" y="57"/>
                    <a:pt x="0" y="45"/>
                    <a:pt x="0" y="34"/>
                  </a:cubicBezTo>
                  <a:cubicBezTo>
                    <a:pt x="0" y="33"/>
                    <a:pt x="1" y="32"/>
                    <a:pt x="1" y="32"/>
                  </a:cubicBezTo>
                  <a:cubicBezTo>
                    <a:pt x="13" y="21"/>
                    <a:pt x="37" y="0"/>
                    <a:pt x="37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11" name="Freeform 8">
              <a:extLst>
                <a:ext uri="{FF2B5EF4-FFF2-40B4-BE49-F238E27FC236}">
                  <a16:creationId xmlns:a16="http://schemas.microsoft.com/office/drawing/2014/main" id="{18F49D75-112B-483C-8EAB-E51388405B9D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1338" y="4895850"/>
              <a:ext cx="128588" cy="180975"/>
            </a:xfrm>
            <a:custGeom>
              <a:avLst/>
              <a:gdLst>
                <a:gd name="T0" fmla="*/ 40 w 40"/>
                <a:gd name="T1" fmla="*/ 0 h 56"/>
                <a:gd name="T2" fmla="*/ 40 w 40"/>
                <a:gd name="T3" fmla="*/ 56 h 56"/>
                <a:gd name="T4" fmla="*/ 0 w 40"/>
                <a:gd name="T5" fmla="*/ 56 h 56"/>
                <a:gd name="T6" fmla="*/ 0 w 40"/>
                <a:gd name="T7" fmla="*/ 2 h 56"/>
                <a:gd name="T8" fmla="*/ 14 w 40"/>
                <a:gd name="T9" fmla="*/ 17 h 56"/>
                <a:gd name="T10" fmla="*/ 21 w 40"/>
                <a:gd name="T11" fmla="*/ 17 h 56"/>
                <a:gd name="T12" fmla="*/ 40 w 40"/>
                <a:gd name="T13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56">
                  <a:moveTo>
                    <a:pt x="40" y="0"/>
                  </a:moveTo>
                  <a:cubicBezTo>
                    <a:pt x="40" y="19"/>
                    <a:pt x="40" y="37"/>
                    <a:pt x="40" y="56"/>
                  </a:cubicBezTo>
                  <a:cubicBezTo>
                    <a:pt x="27" y="56"/>
                    <a:pt x="14" y="56"/>
                    <a:pt x="0" y="56"/>
                  </a:cubicBezTo>
                  <a:cubicBezTo>
                    <a:pt x="0" y="39"/>
                    <a:pt x="0" y="2"/>
                    <a:pt x="0" y="2"/>
                  </a:cubicBezTo>
                  <a:cubicBezTo>
                    <a:pt x="0" y="2"/>
                    <a:pt x="10" y="12"/>
                    <a:pt x="14" y="17"/>
                  </a:cubicBezTo>
                  <a:cubicBezTo>
                    <a:pt x="16" y="19"/>
                    <a:pt x="18" y="20"/>
                    <a:pt x="21" y="17"/>
                  </a:cubicBezTo>
                  <a:cubicBezTo>
                    <a:pt x="27" y="11"/>
                    <a:pt x="33" y="6"/>
                    <a:pt x="4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480270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TextBox 35">
            <a:extLst>
              <a:ext uri="{FF2B5EF4-FFF2-40B4-BE49-F238E27FC236}">
                <a16:creationId xmlns:a16="http://schemas.microsoft.com/office/drawing/2014/main" id="{B4598575-E0CD-4B0E-BD87-942520C95E42}"/>
              </a:ext>
            </a:extLst>
          </p:cNvPr>
          <p:cNvSpPr txBox="1"/>
          <p:nvPr/>
        </p:nvSpPr>
        <p:spPr>
          <a:xfrm>
            <a:off x="457200" y="6349245"/>
            <a:ext cx="113665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dirty="0">
                <a:solidFill>
                  <a:schemeClr val="bg1">
                    <a:lumMod val="65000"/>
                  </a:schemeClr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www.portalterritorial.gov.co</a:t>
            </a: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B47E0894-5FF6-4780-839E-0268CFD65858}"/>
              </a:ext>
            </a:extLst>
          </p:cNvPr>
          <p:cNvSpPr/>
          <p:nvPr/>
        </p:nvSpPr>
        <p:spPr>
          <a:xfrm>
            <a:off x="11512283" y="243039"/>
            <a:ext cx="451117" cy="45111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2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699AC3C-FE44-4341-B799-F20DE8937C2B}"/>
              </a:ext>
            </a:extLst>
          </p:cNvPr>
          <p:cNvSpPr txBox="1"/>
          <p:nvPr/>
        </p:nvSpPr>
        <p:spPr>
          <a:xfrm>
            <a:off x="1202749" y="235148"/>
            <a:ext cx="9673702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US" sz="5000" dirty="0" err="1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Infografía</a:t>
            </a:r>
            <a:r>
              <a:rPr kumimoji="0" lang="en-US" sz="5000" b="1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- Pie</a:t>
            </a:r>
          </a:p>
        </p:txBody>
      </p: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B6BDC1A9-7FEC-44EE-AC6F-6EFF06945F51}"/>
              </a:ext>
            </a:extLst>
          </p:cNvPr>
          <p:cNvGraphicFramePr/>
          <p:nvPr>
            <p:extLst/>
          </p:nvPr>
        </p:nvGraphicFramePr>
        <p:xfrm>
          <a:off x="-446103" y="1380390"/>
          <a:ext cx="6515702" cy="43438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77849ED4-1C78-4895-9EAA-E96169E0D6E9}"/>
              </a:ext>
            </a:extLst>
          </p:cNvPr>
          <p:cNvSpPr txBox="1"/>
          <p:nvPr/>
        </p:nvSpPr>
        <p:spPr>
          <a:xfrm>
            <a:off x="1902403" y="2867017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01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879EAD6D-C772-4666-BD38-D0369A2560AF}"/>
              </a:ext>
            </a:extLst>
          </p:cNvPr>
          <p:cNvSpPr txBox="1"/>
          <p:nvPr/>
        </p:nvSpPr>
        <p:spPr>
          <a:xfrm>
            <a:off x="2523982" y="2849670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D0FA9EEF-7BA9-4529-B252-B406B67775C2}"/>
              </a:ext>
            </a:extLst>
          </p:cNvPr>
          <p:cNvSpPr txBox="1"/>
          <p:nvPr/>
        </p:nvSpPr>
        <p:spPr>
          <a:xfrm>
            <a:off x="2752978" y="3474724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3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35BDBEE-C10E-47A8-8A73-B77987E54A1E}"/>
              </a:ext>
            </a:extLst>
          </p:cNvPr>
          <p:cNvSpPr txBox="1"/>
          <p:nvPr/>
        </p:nvSpPr>
        <p:spPr>
          <a:xfrm>
            <a:off x="2233434" y="3843073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4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81334E8-16BE-4C7B-8BA0-D5573E23A42A}"/>
              </a:ext>
            </a:extLst>
          </p:cNvPr>
          <p:cNvSpPr txBox="1"/>
          <p:nvPr/>
        </p:nvSpPr>
        <p:spPr>
          <a:xfrm>
            <a:off x="1714090" y="3448173"/>
            <a:ext cx="117710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25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5</a:t>
            </a:r>
            <a:endParaRPr kumimoji="0" lang="en-GB" sz="2500" b="1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6EB96DD-CAD2-4957-9D74-5766F0C62C03}"/>
              </a:ext>
            </a:extLst>
          </p:cNvPr>
          <p:cNvSpPr txBox="1"/>
          <p:nvPr/>
        </p:nvSpPr>
        <p:spPr>
          <a:xfrm>
            <a:off x="5448854" y="1741872"/>
            <a:ext cx="1177107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FCB414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01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FCB414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84D59F04-68DA-4C37-B312-2BF3FDFEEBB2}"/>
              </a:ext>
            </a:extLst>
          </p:cNvPr>
          <p:cNvSpPr txBox="1"/>
          <p:nvPr/>
        </p:nvSpPr>
        <p:spPr>
          <a:xfrm>
            <a:off x="5349550" y="2884845"/>
            <a:ext cx="1375716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C2C923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6500" b="1" i="0" u="none" strike="noStrike" kern="1200" cap="none" spc="0" normalizeH="0" baseline="0" noProof="0" dirty="0">
                <a:ln>
                  <a:noFill/>
                </a:ln>
                <a:solidFill>
                  <a:srgbClr val="C2C923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2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C2C923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4F22301A-6616-44AA-AB1E-6BD0F55A55F1}"/>
              </a:ext>
            </a:extLst>
          </p:cNvPr>
          <p:cNvSpPr txBox="1"/>
          <p:nvPr/>
        </p:nvSpPr>
        <p:spPr>
          <a:xfrm>
            <a:off x="6578855" y="1848647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B4A4B30-6D3A-4069-8932-5B248C6416E4}"/>
              </a:ext>
            </a:extLst>
          </p:cNvPr>
          <p:cNvSpPr txBox="1"/>
          <p:nvPr/>
        </p:nvSpPr>
        <p:spPr>
          <a:xfrm>
            <a:off x="6578855" y="3005017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22BE300-4F55-4C32-A441-B7A021FB85D5}"/>
              </a:ext>
            </a:extLst>
          </p:cNvPr>
          <p:cNvSpPr txBox="1"/>
          <p:nvPr/>
        </p:nvSpPr>
        <p:spPr>
          <a:xfrm>
            <a:off x="8555022" y="1771135"/>
            <a:ext cx="1414283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074D67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6500" b="1" i="0" u="none" strike="noStrike" kern="1200" cap="none" spc="0" normalizeH="0" baseline="0" noProof="0" dirty="0">
                <a:ln>
                  <a:noFill/>
                </a:ln>
                <a:solidFill>
                  <a:srgbClr val="074D67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4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074D67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1D18EF0-A12D-4D24-869A-F41499B356CA}"/>
              </a:ext>
            </a:extLst>
          </p:cNvPr>
          <p:cNvSpPr txBox="1"/>
          <p:nvPr/>
        </p:nvSpPr>
        <p:spPr>
          <a:xfrm>
            <a:off x="9916768" y="1880045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4EDA7C6-E032-4354-925E-D3EF7485B96B}"/>
              </a:ext>
            </a:extLst>
          </p:cNvPr>
          <p:cNvSpPr txBox="1"/>
          <p:nvPr/>
        </p:nvSpPr>
        <p:spPr>
          <a:xfrm>
            <a:off x="8673609" y="2951492"/>
            <a:ext cx="1177108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CB1B4A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6500" b="1" i="0" u="none" strike="noStrike" kern="1200" cap="none" spc="0" normalizeH="0" baseline="0" noProof="0" dirty="0">
                <a:ln>
                  <a:noFill/>
                </a:ln>
                <a:solidFill>
                  <a:srgbClr val="CB1B4A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5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CB1B4A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257CEF4D-1B01-4968-B073-A3020518F23D}"/>
              </a:ext>
            </a:extLst>
          </p:cNvPr>
          <p:cNvSpPr txBox="1"/>
          <p:nvPr/>
        </p:nvSpPr>
        <p:spPr>
          <a:xfrm>
            <a:off x="9916768" y="3036415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57F3DA7C-DCF7-4C5D-B544-10F814E5C628}"/>
              </a:ext>
            </a:extLst>
          </p:cNvPr>
          <p:cNvSpPr txBox="1"/>
          <p:nvPr/>
        </p:nvSpPr>
        <p:spPr>
          <a:xfrm>
            <a:off x="6576804" y="4210701"/>
            <a:ext cx="1670374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300" b="0" i="0" u="none" strike="noStrike" kern="1200" cap="none" spc="0" normalizeH="0" baseline="0" noProof="0" dirty="0">
                <a:ln>
                  <a:noFill/>
                </a:ln>
                <a:effectLst/>
                <a:uLnTx/>
                <a:uFillTx/>
                <a:latin typeface="Open Sans" panose="020B0606030504020204" pitchFamily="34" charset="0"/>
              </a:rPr>
              <a:t>Lorem Ipsum is simply dummy text of the printing and typesetting industry. </a:t>
            </a:r>
            <a:endParaRPr kumimoji="0" lang="en-GB" sz="13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9F0D575A-83AD-4182-9567-97EA1960827B}"/>
              </a:ext>
            </a:extLst>
          </p:cNvPr>
          <p:cNvSpPr txBox="1"/>
          <p:nvPr/>
        </p:nvSpPr>
        <p:spPr>
          <a:xfrm>
            <a:off x="5349550" y="4136129"/>
            <a:ext cx="1375716" cy="10926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6500" b="1" i="0" u="none" strike="noStrike" kern="1200" cap="none" spc="0" normalizeH="0" baseline="0" noProof="0" dirty="0">
                <a:ln>
                  <a:noFill/>
                </a:ln>
                <a:solidFill>
                  <a:srgbClr val="42AFB6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0</a:t>
            </a:r>
            <a:r>
              <a:rPr kumimoji="0" lang="en-US" sz="6500" b="1" i="0" u="none" strike="noStrike" kern="1200" cap="none" spc="0" normalizeH="0" baseline="0" noProof="0" dirty="0">
                <a:ln>
                  <a:noFill/>
                </a:ln>
                <a:solidFill>
                  <a:srgbClr val="42AFB6"/>
                </a:solidFill>
                <a:effectLst/>
                <a:uLnTx/>
                <a:uFillTx/>
                <a:latin typeface="Open Sans" panose="020B0606030504020204" pitchFamily="34" charset="0"/>
                <a:ea typeface="+mn-ea"/>
                <a:cs typeface="+mn-cs"/>
              </a:rPr>
              <a:t>3</a:t>
            </a:r>
            <a:endParaRPr kumimoji="0" lang="en-GB" sz="6500" b="1" i="0" u="none" strike="noStrike" kern="1200" cap="none" spc="0" normalizeH="0" baseline="0" noProof="0" dirty="0">
              <a:ln>
                <a:noFill/>
              </a:ln>
              <a:solidFill>
                <a:srgbClr val="42AFB6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grpSp>
        <p:nvGrpSpPr>
          <p:cNvPr id="77" name="Group 76">
            <a:extLst>
              <a:ext uri="{FF2B5EF4-FFF2-40B4-BE49-F238E27FC236}">
                <a16:creationId xmlns:a16="http://schemas.microsoft.com/office/drawing/2014/main" id="{69D00F6F-FA59-4B88-A92B-A2AA031CD922}"/>
              </a:ext>
            </a:extLst>
          </p:cNvPr>
          <p:cNvGrpSpPr/>
          <p:nvPr/>
        </p:nvGrpSpPr>
        <p:grpSpPr>
          <a:xfrm>
            <a:off x="3241031" y="2052742"/>
            <a:ext cx="732243" cy="732064"/>
            <a:chOff x="2700338" y="8651875"/>
            <a:chExt cx="6545262" cy="6543675"/>
          </a:xfrm>
          <a:solidFill>
            <a:schemeClr val="bg1"/>
          </a:solidFill>
        </p:grpSpPr>
        <p:sp>
          <p:nvSpPr>
            <p:cNvPr id="78" name="Freeform 18">
              <a:extLst>
                <a:ext uri="{FF2B5EF4-FFF2-40B4-BE49-F238E27FC236}">
                  <a16:creationId xmlns:a16="http://schemas.microsoft.com/office/drawing/2014/main" id="{A85F42FF-1B8C-46E5-B576-902191EC2C2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00338" y="10820400"/>
              <a:ext cx="4376737" cy="4375150"/>
            </a:xfrm>
            <a:custGeom>
              <a:avLst/>
              <a:gdLst>
                <a:gd name="T0" fmla="*/ 477 w 1376"/>
                <a:gd name="T1" fmla="*/ 1360 h 1376"/>
                <a:gd name="T2" fmla="*/ 312 w 1376"/>
                <a:gd name="T3" fmla="*/ 1212 h 1376"/>
                <a:gd name="T4" fmla="*/ 237 w 1376"/>
                <a:gd name="T5" fmla="*/ 1044 h 1376"/>
                <a:gd name="T6" fmla="*/ 64 w 1376"/>
                <a:gd name="T7" fmla="*/ 1013 h 1376"/>
                <a:gd name="T8" fmla="*/ 51 w 1376"/>
                <a:gd name="T9" fmla="*/ 793 h 1376"/>
                <a:gd name="T10" fmla="*/ 117 w 1376"/>
                <a:gd name="T11" fmla="*/ 621 h 1376"/>
                <a:gd name="T12" fmla="*/ 16 w 1376"/>
                <a:gd name="T13" fmla="*/ 476 h 1376"/>
                <a:gd name="T14" fmla="*/ 164 w 1376"/>
                <a:gd name="T15" fmla="*/ 312 h 1376"/>
                <a:gd name="T16" fmla="*/ 332 w 1376"/>
                <a:gd name="T17" fmla="*/ 237 h 1376"/>
                <a:gd name="T18" fmla="*/ 363 w 1376"/>
                <a:gd name="T19" fmla="*/ 63 h 1376"/>
                <a:gd name="T20" fmla="*/ 583 w 1376"/>
                <a:gd name="T21" fmla="*/ 51 h 1376"/>
                <a:gd name="T22" fmla="*/ 755 w 1376"/>
                <a:gd name="T23" fmla="*/ 116 h 1376"/>
                <a:gd name="T24" fmla="*/ 900 w 1376"/>
                <a:gd name="T25" fmla="*/ 16 h 1376"/>
                <a:gd name="T26" fmla="*/ 1064 w 1376"/>
                <a:gd name="T27" fmla="*/ 163 h 1376"/>
                <a:gd name="T28" fmla="*/ 1139 w 1376"/>
                <a:gd name="T29" fmla="*/ 331 h 1376"/>
                <a:gd name="T30" fmla="*/ 1313 w 1376"/>
                <a:gd name="T31" fmla="*/ 362 h 1376"/>
                <a:gd name="T32" fmla="*/ 1360 w 1376"/>
                <a:gd name="T33" fmla="*/ 476 h 1376"/>
                <a:gd name="T34" fmla="*/ 1260 w 1376"/>
                <a:gd name="T35" fmla="*/ 621 h 1376"/>
                <a:gd name="T36" fmla="*/ 1325 w 1376"/>
                <a:gd name="T37" fmla="*/ 793 h 1376"/>
                <a:gd name="T38" fmla="*/ 1313 w 1376"/>
                <a:gd name="T39" fmla="*/ 1013 h 1376"/>
                <a:gd name="T40" fmla="*/ 1139 w 1376"/>
                <a:gd name="T41" fmla="*/ 1044 h 1376"/>
                <a:gd name="T42" fmla="*/ 1064 w 1376"/>
                <a:gd name="T43" fmla="*/ 1212 h 1376"/>
                <a:gd name="T44" fmla="*/ 900 w 1376"/>
                <a:gd name="T45" fmla="*/ 1360 h 1376"/>
                <a:gd name="T46" fmla="*/ 755 w 1376"/>
                <a:gd name="T47" fmla="*/ 1259 h 1376"/>
                <a:gd name="T48" fmla="*/ 583 w 1376"/>
                <a:gd name="T49" fmla="*/ 1325 h 1376"/>
                <a:gd name="T50" fmla="*/ 403 w 1376"/>
                <a:gd name="T51" fmla="*/ 1230 h 1376"/>
                <a:gd name="T52" fmla="*/ 544 w 1376"/>
                <a:gd name="T53" fmla="*/ 1210 h 1376"/>
                <a:gd name="T54" fmla="*/ 748 w 1376"/>
                <a:gd name="T55" fmla="*/ 1167 h 1376"/>
                <a:gd name="T56" fmla="*/ 870 w 1376"/>
                <a:gd name="T57" fmla="*/ 1273 h 1376"/>
                <a:gd name="T58" fmla="*/ 956 w 1376"/>
                <a:gd name="T59" fmla="*/ 1159 h 1376"/>
                <a:gd name="T60" fmla="*/ 1070 w 1376"/>
                <a:gd name="T61" fmla="*/ 985 h 1376"/>
                <a:gd name="T62" fmla="*/ 1230 w 1376"/>
                <a:gd name="T63" fmla="*/ 973 h 1376"/>
                <a:gd name="T64" fmla="*/ 1211 w 1376"/>
                <a:gd name="T65" fmla="*/ 832 h 1376"/>
                <a:gd name="T66" fmla="*/ 1168 w 1376"/>
                <a:gd name="T67" fmla="*/ 628 h 1376"/>
                <a:gd name="T68" fmla="*/ 1274 w 1376"/>
                <a:gd name="T69" fmla="*/ 506 h 1376"/>
                <a:gd name="T70" fmla="*/ 1160 w 1376"/>
                <a:gd name="T71" fmla="*/ 420 h 1376"/>
                <a:gd name="T72" fmla="*/ 986 w 1376"/>
                <a:gd name="T73" fmla="*/ 306 h 1376"/>
                <a:gd name="T74" fmla="*/ 974 w 1376"/>
                <a:gd name="T75" fmla="*/ 146 h 1376"/>
                <a:gd name="T76" fmla="*/ 833 w 1376"/>
                <a:gd name="T77" fmla="*/ 165 h 1376"/>
                <a:gd name="T78" fmla="*/ 629 w 1376"/>
                <a:gd name="T79" fmla="*/ 208 h 1376"/>
                <a:gd name="T80" fmla="*/ 507 w 1376"/>
                <a:gd name="T81" fmla="*/ 102 h 1376"/>
                <a:gd name="T82" fmla="*/ 421 w 1376"/>
                <a:gd name="T83" fmla="*/ 216 h 1376"/>
                <a:gd name="T84" fmla="*/ 307 w 1376"/>
                <a:gd name="T85" fmla="*/ 390 h 1376"/>
                <a:gd name="T86" fmla="*/ 146 w 1376"/>
                <a:gd name="T87" fmla="*/ 402 h 1376"/>
                <a:gd name="T88" fmla="*/ 166 w 1376"/>
                <a:gd name="T89" fmla="*/ 543 h 1376"/>
                <a:gd name="T90" fmla="*/ 209 w 1376"/>
                <a:gd name="T91" fmla="*/ 747 h 1376"/>
                <a:gd name="T92" fmla="*/ 103 w 1376"/>
                <a:gd name="T93" fmla="*/ 869 h 1376"/>
                <a:gd name="T94" fmla="*/ 217 w 1376"/>
                <a:gd name="T95" fmla="*/ 955 h 1376"/>
                <a:gd name="T96" fmla="*/ 391 w 1376"/>
                <a:gd name="T97" fmla="*/ 1069 h 1376"/>
                <a:gd name="T98" fmla="*/ 403 w 1376"/>
                <a:gd name="T99" fmla="*/ 1230 h 13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376" h="1376">
                  <a:moveTo>
                    <a:pt x="509" y="1366"/>
                  </a:moveTo>
                  <a:cubicBezTo>
                    <a:pt x="498" y="1366"/>
                    <a:pt x="487" y="1364"/>
                    <a:pt x="477" y="1360"/>
                  </a:cubicBezTo>
                  <a:cubicBezTo>
                    <a:pt x="363" y="1312"/>
                    <a:pt x="363" y="1312"/>
                    <a:pt x="363" y="1312"/>
                  </a:cubicBezTo>
                  <a:cubicBezTo>
                    <a:pt x="324" y="1296"/>
                    <a:pt x="302" y="1253"/>
                    <a:pt x="312" y="1212"/>
                  </a:cubicBezTo>
                  <a:cubicBezTo>
                    <a:pt x="319" y="1188"/>
                    <a:pt x="325" y="1163"/>
                    <a:pt x="332" y="1139"/>
                  </a:cubicBezTo>
                  <a:cubicBezTo>
                    <a:pt x="297" y="1111"/>
                    <a:pt x="265" y="1079"/>
                    <a:pt x="237" y="1044"/>
                  </a:cubicBezTo>
                  <a:cubicBezTo>
                    <a:pt x="213" y="1051"/>
                    <a:pt x="188" y="1057"/>
                    <a:pt x="164" y="1064"/>
                  </a:cubicBezTo>
                  <a:cubicBezTo>
                    <a:pt x="123" y="1074"/>
                    <a:pt x="80" y="1052"/>
                    <a:pt x="64" y="1013"/>
                  </a:cubicBezTo>
                  <a:cubicBezTo>
                    <a:pt x="16" y="899"/>
                    <a:pt x="16" y="899"/>
                    <a:pt x="16" y="899"/>
                  </a:cubicBezTo>
                  <a:cubicBezTo>
                    <a:pt x="0" y="860"/>
                    <a:pt x="15" y="815"/>
                    <a:pt x="51" y="793"/>
                  </a:cubicBezTo>
                  <a:cubicBezTo>
                    <a:pt x="73" y="780"/>
                    <a:pt x="95" y="767"/>
                    <a:pt x="117" y="754"/>
                  </a:cubicBezTo>
                  <a:cubicBezTo>
                    <a:pt x="112" y="710"/>
                    <a:pt x="112" y="665"/>
                    <a:pt x="117" y="621"/>
                  </a:cubicBezTo>
                  <a:cubicBezTo>
                    <a:pt x="95" y="608"/>
                    <a:pt x="73" y="595"/>
                    <a:pt x="51" y="582"/>
                  </a:cubicBezTo>
                  <a:cubicBezTo>
                    <a:pt x="15" y="561"/>
                    <a:pt x="0" y="515"/>
                    <a:pt x="16" y="476"/>
                  </a:cubicBezTo>
                  <a:cubicBezTo>
                    <a:pt x="64" y="362"/>
                    <a:pt x="64" y="362"/>
                    <a:pt x="64" y="362"/>
                  </a:cubicBezTo>
                  <a:cubicBezTo>
                    <a:pt x="80" y="323"/>
                    <a:pt x="123" y="301"/>
                    <a:pt x="164" y="312"/>
                  </a:cubicBezTo>
                  <a:cubicBezTo>
                    <a:pt x="188" y="318"/>
                    <a:pt x="213" y="324"/>
                    <a:pt x="237" y="331"/>
                  </a:cubicBezTo>
                  <a:cubicBezTo>
                    <a:pt x="265" y="296"/>
                    <a:pt x="297" y="264"/>
                    <a:pt x="332" y="237"/>
                  </a:cubicBezTo>
                  <a:cubicBezTo>
                    <a:pt x="325" y="212"/>
                    <a:pt x="319" y="187"/>
                    <a:pt x="312" y="163"/>
                  </a:cubicBezTo>
                  <a:cubicBezTo>
                    <a:pt x="302" y="122"/>
                    <a:pt x="324" y="79"/>
                    <a:pt x="363" y="63"/>
                  </a:cubicBezTo>
                  <a:cubicBezTo>
                    <a:pt x="477" y="16"/>
                    <a:pt x="477" y="16"/>
                    <a:pt x="477" y="16"/>
                  </a:cubicBezTo>
                  <a:cubicBezTo>
                    <a:pt x="516" y="0"/>
                    <a:pt x="561" y="15"/>
                    <a:pt x="583" y="51"/>
                  </a:cubicBezTo>
                  <a:cubicBezTo>
                    <a:pt x="596" y="72"/>
                    <a:pt x="609" y="94"/>
                    <a:pt x="622" y="116"/>
                  </a:cubicBezTo>
                  <a:cubicBezTo>
                    <a:pt x="666" y="111"/>
                    <a:pt x="711" y="111"/>
                    <a:pt x="755" y="116"/>
                  </a:cubicBezTo>
                  <a:cubicBezTo>
                    <a:pt x="768" y="94"/>
                    <a:pt x="781" y="72"/>
                    <a:pt x="794" y="51"/>
                  </a:cubicBezTo>
                  <a:cubicBezTo>
                    <a:pt x="815" y="15"/>
                    <a:pt x="861" y="0"/>
                    <a:pt x="900" y="16"/>
                  </a:cubicBezTo>
                  <a:cubicBezTo>
                    <a:pt x="1014" y="63"/>
                    <a:pt x="1014" y="63"/>
                    <a:pt x="1014" y="63"/>
                  </a:cubicBezTo>
                  <a:cubicBezTo>
                    <a:pt x="1053" y="79"/>
                    <a:pt x="1075" y="122"/>
                    <a:pt x="1064" y="163"/>
                  </a:cubicBezTo>
                  <a:cubicBezTo>
                    <a:pt x="1058" y="187"/>
                    <a:pt x="1052" y="212"/>
                    <a:pt x="1045" y="237"/>
                  </a:cubicBezTo>
                  <a:cubicBezTo>
                    <a:pt x="1080" y="264"/>
                    <a:pt x="1112" y="296"/>
                    <a:pt x="1139" y="331"/>
                  </a:cubicBezTo>
                  <a:cubicBezTo>
                    <a:pt x="1164" y="324"/>
                    <a:pt x="1189" y="318"/>
                    <a:pt x="1213" y="312"/>
                  </a:cubicBezTo>
                  <a:cubicBezTo>
                    <a:pt x="1254" y="301"/>
                    <a:pt x="1297" y="323"/>
                    <a:pt x="1313" y="362"/>
                  </a:cubicBezTo>
                  <a:cubicBezTo>
                    <a:pt x="1360" y="476"/>
                    <a:pt x="1360" y="476"/>
                    <a:pt x="1360" y="476"/>
                  </a:cubicBezTo>
                  <a:cubicBezTo>
                    <a:pt x="1360" y="476"/>
                    <a:pt x="1360" y="476"/>
                    <a:pt x="1360" y="476"/>
                  </a:cubicBezTo>
                  <a:cubicBezTo>
                    <a:pt x="1376" y="515"/>
                    <a:pt x="1361" y="561"/>
                    <a:pt x="1325" y="582"/>
                  </a:cubicBezTo>
                  <a:cubicBezTo>
                    <a:pt x="1304" y="595"/>
                    <a:pt x="1282" y="608"/>
                    <a:pt x="1260" y="621"/>
                  </a:cubicBezTo>
                  <a:cubicBezTo>
                    <a:pt x="1265" y="665"/>
                    <a:pt x="1265" y="710"/>
                    <a:pt x="1260" y="754"/>
                  </a:cubicBezTo>
                  <a:cubicBezTo>
                    <a:pt x="1282" y="767"/>
                    <a:pt x="1304" y="780"/>
                    <a:pt x="1325" y="793"/>
                  </a:cubicBezTo>
                  <a:cubicBezTo>
                    <a:pt x="1361" y="815"/>
                    <a:pt x="1376" y="860"/>
                    <a:pt x="1360" y="899"/>
                  </a:cubicBezTo>
                  <a:cubicBezTo>
                    <a:pt x="1313" y="1013"/>
                    <a:pt x="1313" y="1013"/>
                    <a:pt x="1313" y="1013"/>
                  </a:cubicBezTo>
                  <a:cubicBezTo>
                    <a:pt x="1297" y="1052"/>
                    <a:pt x="1254" y="1074"/>
                    <a:pt x="1213" y="1064"/>
                  </a:cubicBezTo>
                  <a:cubicBezTo>
                    <a:pt x="1189" y="1057"/>
                    <a:pt x="1164" y="1051"/>
                    <a:pt x="1139" y="1044"/>
                  </a:cubicBezTo>
                  <a:cubicBezTo>
                    <a:pt x="1112" y="1079"/>
                    <a:pt x="1080" y="1111"/>
                    <a:pt x="1045" y="1139"/>
                  </a:cubicBezTo>
                  <a:cubicBezTo>
                    <a:pt x="1052" y="1164"/>
                    <a:pt x="1058" y="1188"/>
                    <a:pt x="1064" y="1212"/>
                  </a:cubicBezTo>
                  <a:cubicBezTo>
                    <a:pt x="1075" y="1253"/>
                    <a:pt x="1053" y="1296"/>
                    <a:pt x="1014" y="1312"/>
                  </a:cubicBezTo>
                  <a:cubicBezTo>
                    <a:pt x="900" y="1360"/>
                    <a:pt x="900" y="1360"/>
                    <a:pt x="900" y="1360"/>
                  </a:cubicBezTo>
                  <a:cubicBezTo>
                    <a:pt x="861" y="1376"/>
                    <a:pt x="815" y="1361"/>
                    <a:pt x="794" y="1325"/>
                  </a:cubicBezTo>
                  <a:cubicBezTo>
                    <a:pt x="781" y="1303"/>
                    <a:pt x="768" y="1281"/>
                    <a:pt x="755" y="1259"/>
                  </a:cubicBezTo>
                  <a:cubicBezTo>
                    <a:pt x="711" y="1264"/>
                    <a:pt x="666" y="1264"/>
                    <a:pt x="622" y="1259"/>
                  </a:cubicBezTo>
                  <a:cubicBezTo>
                    <a:pt x="609" y="1281"/>
                    <a:pt x="596" y="1303"/>
                    <a:pt x="583" y="1325"/>
                  </a:cubicBezTo>
                  <a:cubicBezTo>
                    <a:pt x="567" y="1351"/>
                    <a:pt x="539" y="1366"/>
                    <a:pt x="509" y="1366"/>
                  </a:cubicBezTo>
                  <a:close/>
                  <a:moveTo>
                    <a:pt x="403" y="1230"/>
                  </a:moveTo>
                  <a:cubicBezTo>
                    <a:pt x="507" y="1273"/>
                    <a:pt x="507" y="1273"/>
                    <a:pt x="507" y="1273"/>
                  </a:cubicBezTo>
                  <a:cubicBezTo>
                    <a:pt x="519" y="1252"/>
                    <a:pt x="532" y="1231"/>
                    <a:pt x="544" y="1210"/>
                  </a:cubicBezTo>
                  <a:cubicBezTo>
                    <a:pt x="562" y="1180"/>
                    <a:pt x="595" y="1163"/>
                    <a:pt x="629" y="1167"/>
                  </a:cubicBezTo>
                  <a:cubicBezTo>
                    <a:pt x="669" y="1172"/>
                    <a:pt x="708" y="1172"/>
                    <a:pt x="748" y="1167"/>
                  </a:cubicBezTo>
                  <a:cubicBezTo>
                    <a:pt x="782" y="1163"/>
                    <a:pt x="815" y="1180"/>
                    <a:pt x="833" y="1210"/>
                  </a:cubicBezTo>
                  <a:cubicBezTo>
                    <a:pt x="845" y="1231"/>
                    <a:pt x="857" y="1252"/>
                    <a:pt x="870" y="1273"/>
                  </a:cubicBezTo>
                  <a:cubicBezTo>
                    <a:pt x="974" y="1230"/>
                    <a:pt x="974" y="1230"/>
                    <a:pt x="974" y="1230"/>
                  </a:cubicBezTo>
                  <a:cubicBezTo>
                    <a:pt x="968" y="1206"/>
                    <a:pt x="962" y="1183"/>
                    <a:pt x="956" y="1159"/>
                  </a:cubicBezTo>
                  <a:cubicBezTo>
                    <a:pt x="947" y="1125"/>
                    <a:pt x="958" y="1090"/>
                    <a:pt x="986" y="1069"/>
                  </a:cubicBezTo>
                  <a:cubicBezTo>
                    <a:pt x="1017" y="1044"/>
                    <a:pt x="1045" y="1016"/>
                    <a:pt x="1070" y="985"/>
                  </a:cubicBezTo>
                  <a:cubicBezTo>
                    <a:pt x="1091" y="958"/>
                    <a:pt x="1126" y="946"/>
                    <a:pt x="1160" y="955"/>
                  </a:cubicBezTo>
                  <a:cubicBezTo>
                    <a:pt x="1183" y="961"/>
                    <a:pt x="1207" y="967"/>
                    <a:pt x="1230" y="973"/>
                  </a:cubicBezTo>
                  <a:cubicBezTo>
                    <a:pt x="1274" y="869"/>
                    <a:pt x="1274" y="869"/>
                    <a:pt x="1274" y="869"/>
                  </a:cubicBezTo>
                  <a:cubicBezTo>
                    <a:pt x="1253" y="856"/>
                    <a:pt x="1232" y="844"/>
                    <a:pt x="1211" y="832"/>
                  </a:cubicBezTo>
                  <a:cubicBezTo>
                    <a:pt x="1181" y="814"/>
                    <a:pt x="1164" y="781"/>
                    <a:pt x="1168" y="747"/>
                  </a:cubicBezTo>
                  <a:cubicBezTo>
                    <a:pt x="1173" y="707"/>
                    <a:pt x="1173" y="668"/>
                    <a:pt x="1168" y="628"/>
                  </a:cubicBezTo>
                  <a:cubicBezTo>
                    <a:pt x="1164" y="594"/>
                    <a:pt x="1181" y="561"/>
                    <a:pt x="1211" y="543"/>
                  </a:cubicBezTo>
                  <a:cubicBezTo>
                    <a:pt x="1232" y="531"/>
                    <a:pt x="1253" y="519"/>
                    <a:pt x="1274" y="506"/>
                  </a:cubicBezTo>
                  <a:cubicBezTo>
                    <a:pt x="1230" y="402"/>
                    <a:pt x="1230" y="402"/>
                    <a:pt x="1230" y="402"/>
                  </a:cubicBezTo>
                  <a:cubicBezTo>
                    <a:pt x="1207" y="408"/>
                    <a:pt x="1183" y="414"/>
                    <a:pt x="1160" y="420"/>
                  </a:cubicBezTo>
                  <a:cubicBezTo>
                    <a:pt x="1126" y="429"/>
                    <a:pt x="1091" y="418"/>
                    <a:pt x="1070" y="390"/>
                  </a:cubicBezTo>
                  <a:cubicBezTo>
                    <a:pt x="1045" y="359"/>
                    <a:pt x="1017" y="331"/>
                    <a:pt x="986" y="306"/>
                  </a:cubicBezTo>
                  <a:cubicBezTo>
                    <a:pt x="958" y="285"/>
                    <a:pt x="947" y="250"/>
                    <a:pt x="956" y="216"/>
                  </a:cubicBezTo>
                  <a:cubicBezTo>
                    <a:pt x="962" y="193"/>
                    <a:pt x="968" y="169"/>
                    <a:pt x="974" y="146"/>
                  </a:cubicBezTo>
                  <a:cubicBezTo>
                    <a:pt x="870" y="102"/>
                    <a:pt x="870" y="102"/>
                    <a:pt x="870" y="102"/>
                  </a:cubicBezTo>
                  <a:cubicBezTo>
                    <a:pt x="857" y="123"/>
                    <a:pt x="845" y="144"/>
                    <a:pt x="833" y="165"/>
                  </a:cubicBezTo>
                  <a:cubicBezTo>
                    <a:pt x="815" y="195"/>
                    <a:pt x="782" y="212"/>
                    <a:pt x="748" y="208"/>
                  </a:cubicBezTo>
                  <a:cubicBezTo>
                    <a:pt x="708" y="203"/>
                    <a:pt x="668" y="203"/>
                    <a:pt x="629" y="208"/>
                  </a:cubicBezTo>
                  <a:cubicBezTo>
                    <a:pt x="595" y="212"/>
                    <a:pt x="561" y="195"/>
                    <a:pt x="544" y="165"/>
                  </a:cubicBezTo>
                  <a:cubicBezTo>
                    <a:pt x="532" y="144"/>
                    <a:pt x="519" y="123"/>
                    <a:pt x="507" y="102"/>
                  </a:cubicBezTo>
                  <a:cubicBezTo>
                    <a:pt x="403" y="146"/>
                    <a:pt x="403" y="146"/>
                    <a:pt x="403" y="146"/>
                  </a:cubicBezTo>
                  <a:cubicBezTo>
                    <a:pt x="409" y="169"/>
                    <a:pt x="415" y="193"/>
                    <a:pt x="421" y="216"/>
                  </a:cubicBezTo>
                  <a:cubicBezTo>
                    <a:pt x="430" y="250"/>
                    <a:pt x="418" y="285"/>
                    <a:pt x="391" y="306"/>
                  </a:cubicBezTo>
                  <a:cubicBezTo>
                    <a:pt x="360" y="331"/>
                    <a:pt x="332" y="359"/>
                    <a:pt x="307" y="390"/>
                  </a:cubicBezTo>
                  <a:cubicBezTo>
                    <a:pt x="286" y="418"/>
                    <a:pt x="251" y="429"/>
                    <a:pt x="217" y="420"/>
                  </a:cubicBezTo>
                  <a:cubicBezTo>
                    <a:pt x="193" y="414"/>
                    <a:pt x="170" y="408"/>
                    <a:pt x="146" y="402"/>
                  </a:cubicBezTo>
                  <a:cubicBezTo>
                    <a:pt x="103" y="506"/>
                    <a:pt x="103" y="506"/>
                    <a:pt x="103" y="506"/>
                  </a:cubicBezTo>
                  <a:cubicBezTo>
                    <a:pt x="124" y="519"/>
                    <a:pt x="145" y="531"/>
                    <a:pt x="166" y="543"/>
                  </a:cubicBezTo>
                  <a:cubicBezTo>
                    <a:pt x="196" y="561"/>
                    <a:pt x="213" y="594"/>
                    <a:pt x="209" y="628"/>
                  </a:cubicBezTo>
                  <a:cubicBezTo>
                    <a:pt x="204" y="668"/>
                    <a:pt x="204" y="708"/>
                    <a:pt x="209" y="747"/>
                  </a:cubicBezTo>
                  <a:cubicBezTo>
                    <a:pt x="213" y="781"/>
                    <a:pt x="196" y="815"/>
                    <a:pt x="166" y="832"/>
                  </a:cubicBezTo>
                  <a:cubicBezTo>
                    <a:pt x="145" y="844"/>
                    <a:pt x="124" y="856"/>
                    <a:pt x="103" y="869"/>
                  </a:cubicBezTo>
                  <a:cubicBezTo>
                    <a:pt x="146" y="973"/>
                    <a:pt x="146" y="973"/>
                    <a:pt x="146" y="973"/>
                  </a:cubicBezTo>
                  <a:cubicBezTo>
                    <a:pt x="170" y="968"/>
                    <a:pt x="193" y="961"/>
                    <a:pt x="217" y="955"/>
                  </a:cubicBezTo>
                  <a:cubicBezTo>
                    <a:pt x="251" y="946"/>
                    <a:pt x="286" y="958"/>
                    <a:pt x="307" y="985"/>
                  </a:cubicBezTo>
                  <a:cubicBezTo>
                    <a:pt x="332" y="1016"/>
                    <a:pt x="360" y="1044"/>
                    <a:pt x="391" y="1069"/>
                  </a:cubicBezTo>
                  <a:cubicBezTo>
                    <a:pt x="418" y="1090"/>
                    <a:pt x="430" y="1125"/>
                    <a:pt x="421" y="1159"/>
                  </a:cubicBezTo>
                  <a:cubicBezTo>
                    <a:pt x="415" y="1183"/>
                    <a:pt x="409" y="1206"/>
                    <a:pt x="403" y="1230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79" name="Freeform 19">
              <a:extLst>
                <a:ext uri="{FF2B5EF4-FFF2-40B4-BE49-F238E27FC236}">
                  <a16:creationId xmlns:a16="http://schemas.microsoft.com/office/drawing/2014/main" id="{3EE06939-1856-4B7D-B1EE-6D5FC1648B4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762375" y="11879263"/>
              <a:ext cx="2255837" cy="2120900"/>
            </a:xfrm>
            <a:custGeom>
              <a:avLst/>
              <a:gdLst>
                <a:gd name="T0" fmla="*/ 354 w 709"/>
                <a:gd name="T1" fmla="*/ 667 h 667"/>
                <a:gd name="T2" fmla="*/ 235 w 709"/>
                <a:gd name="T3" fmla="*/ 643 h 667"/>
                <a:gd name="T4" fmla="*/ 66 w 709"/>
                <a:gd name="T5" fmla="*/ 474 h 667"/>
                <a:gd name="T6" fmla="*/ 235 w 709"/>
                <a:gd name="T7" fmla="*/ 66 h 667"/>
                <a:gd name="T8" fmla="*/ 643 w 709"/>
                <a:gd name="T9" fmla="*/ 235 h 667"/>
                <a:gd name="T10" fmla="*/ 643 w 709"/>
                <a:gd name="T11" fmla="*/ 235 h 667"/>
                <a:gd name="T12" fmla="*/ 474 w 709"/>
                <a:gd name="T13" fmla="*/ 643 h 667"/>
                <a:gd name="T14" fmla="*/ 354 w 709"/>
                <a:gd name="T15" fmla="*/ 667 h 667"/>
                <a:gd name="T16" fmla="*/ 354 w 709"/>
                <a:gd name="T17" fmla="*/ 134 h 667"/>
                <a:gd name="T18" fmla="*/ 270 w 709"/>
                <a:gd name="T19" fmla="*/ 151 h 667"/>
                <a:gd name="T20" fmla="*/ 150 w 709"/>
                <a:gd name="T21" fmla="*/ 439 h 667"/>
                <a:gd name="T22" fmla="*/ 270 w 709"/>
                <a:gd name="T23" fmla="*/ 559 h 667"/>
                <a:gd name="T24" fmla="*/ 439 w 709"/>
                <a:gd name="T25" fmla="*/ 559 h 667"/>
                <a:gd name="T26" fmla="*/ 558 w 709"/>
                <a:gd name="T27" fmla="*/ 270 h 667"/>
                <a:gd name="T28" fmla="*/ 354 w 709"/>
                <a:gd name="T29" fmla="*/ 134 h 6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09" h="667">
                  <a:moveTo>
                    <a:pt x="354" y="667"/>
                  </a:moveTo>
                  <a:cubicBezTo>
                    <a:pt x="314" y="667"/>
                    <a:pt x="273" y="659"/>
                    <a:pt x="235" y="643"/>
                  </a:cubicBezTo>
                  <a:cubicBezTo>
                    <a:pt x="158" y="611"/>
                    <a:pt x="98" y="551"/>
                    <a:pt x="66" y="474"/>
                  </a:cubicBezTo>
                  <a:cubicBezTo>
                    <a:pt x="0" y="315"/>
                    <a:pt x="76" y="132"/>
                    <a:pt x="235" y="66"/>
                  </a:cubicBezTo>
                  <a:cubicBezTo>
                    <a:pt x="394" y="0"/>
                    <a:pt x="577" y="76"/>
                    <a:pt x="643" y="235"/>
                  </a:cubicBezTo>
                  <a:cubicBezTo>
                    <a:pt x="643" y="235"/>
                    <a:pt x="643" y="235"/>
                    <a:pt x="643" y="235"/>
                  </a:cubicBezTo>
                  <a:cubicBezTo>
                    <a:pt x="709" y="394"/>
                    <a:pt x="633" y="577"/>
                    <a:pt x="474" y="643"/>
                  </a:cubicBezTo>
                  <a:cubicBezTo>
                    <a:pt x="435" y="659"/>
                    <a:pt x="395" y="667"/>
                    <a:pt x="354" y="667"/>
                  </a:cubicBezTo>
                  <a:close/>
                  <a:moveTo>
                    <a:pt x="354" y="134"/>
                  </a:moveTo>
                  <a:cubicBezTo>
                    <a:pt x="326" y="134"/>
                    <a:pt x="297" y="139"/>
                    <a:pt x="270" y="151"/>
                  </a:cubicBezTo>
                  <a:cubicBezTo>
                    <a:pt x="157" y="197"/>
                    <a:pt x="104" y="327"/>
                    <a:pt x="150" y="439"/>
                  </a:cubicBezTo>
                  <a:cubicBezTo>
                    <a:pt x="173" y="494"/>
                    <a:pt x="215" y="536"/>
                    <a:pt x="270" y="559"/>
                  </a:cubicBezTo>
                  <a:cubicBezTo>
                    <a:pt x="324" y="581"/>
                    <a:pt x="384" y="581"/>
                    <a:pt x="439" y="559"/>
                  </a:cubicBezTo>
                  <a:cubicBezTo>
                    <a:pt x="551" y="512"/>
                    <a:pt x="605" y="383"/>
                    <a:pt x="558" y="270"/>
                  </a:cubicBezTo>
                  <a:cubicBezTo>
                    <a:pt x="523" y="185"/>
                    <a:pt x="441" y="134"/>
                    <a:pt x="354" y="13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0" name="Freeform 20">
              <a:extLst>
                <a:ext uri="{FF2B5EF4-FFF2-40B4-BE49-F238E27FC236}">
                  <a16:creationId xmlns:a16="http://schemas.microsoft.com/office/drawing/2014/main" id="{424044BD-8DDD-4E9C-8F51-678DBF716D8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934075" y="8651875"/>
              <a:ext cx="3311525" cy="3309938"/>
            </a:xfrm>
            <a:custGeom>
              <a:avLst/>
              <a:gdLst>
                <a:gd name="T0" fmla="*/ 476 w 1041"/>
                <a:gd name="T1" fmla="*/ 1041 h 1041"/>
                <a:gd name="T2" fmla="*/ 397 w 1041"/>
                <a:gd name="T3" fmla="*/ 930 h 1041"/>
                <a:gd name="T4" fmla="*/ 279 w 1041"/>
                <a:gd name="T5" fmla="*/ 927 h 1041"/>
                <a:gd name="T6" fmla="*/ 121 w 1041"/>
                <a:gd name="T7" fmla="*/ 857 h 1041"/>
                <a:gd name="T8" fmla="*/ 143 w 1041"/>
                <a:gd name="T9" fmla="*/ 723 h 1041"/>
                <a:gd name="T10" fmla="*/ 62 w 1041"/>
                <a:gd name="T11" fmla="*/ 637 h 1041"/>
                <a:gd name="T12" fmla="*/ 0 w 1041"/>
                <a:gd name="T13" fmla="*/ 476 h 1041"/>
                <a:gd name="T14" fmla="*/ 111 w 1041"/>
                <a:gd name="T15" fmla="*/ 397 h 1041"/>
                <a:gd name="T16" fmla="*/ 114 w 1041"/>
                <a:gd name="T17" fmla="*/ 279 h 1041"/>
                <a:gd name="T18" fmla="*/ 184 w 1041"/>
                <a:gd name="T19" fmla="*/ 121 h 1041"/>
                <a:gd name="T20" fmla="*/ 318 w 1041"/>
                <a:gd name="T21" fmla="*/ 143 h 1041"/>
                <a:gd name="T22" fmla="*/ 404 w 1041"/>
                <a:gd name="T23" fmla="*/ 62 h 1041"/>
                <a:gd name="T24" fmla="*/ 565 w 1041"/>
                <a:gd name="T25" fmla="*/ 0 h 1041"/>
                <a:gd name="T26" fmla="*/ 644 w 1041"/>
                <a:gd name="T27" fmla="*/ 110 h 1041"/>
                <a:gd name="T28" fmla="*/ 762 w 1041"/>
                <a:gd name="T29" fmla="*/ 114 h 1041"/>
                <a:gd name="T30" fmla="*/ 920 w 1041"/>
                <a:gd name="T31" fmla="*/ 184 h 1041"/>
                <a:gd name="T32" fmla="*/ 898 w 1041"/>
                <a:gd name="T33" fmla="*/ 318 h 1041"/>
                <a:gd name="T34" fmla="*/ 979 w 1041"/>
                <a:gd name="T35" fmla="*/ 404 h 1041"/>
                <a:gd name="T36" fmla="*/ 1041 w 1041"/>
                <a:gd name="T37" fmla="*/ 565 h 1041"/>
                <a:gd name="T38" fmla="*/ 931 w 1041"/>
                <a:gd name="T39" fmla="*/ 644 h 1041"/>
                <a:gd name="T40" fmla="*/ 927 w 1041"/>
                <a:gd name="T41" fmla="*/ 762 h 1041"/>
                <a:gd name="T42" fmla="*/ 857 w 1041"/>
                <a:gd name="T43" fmla="*/ 920 h 1041"/>
                <a:gd name="T44" fmla="*/ 723 w 1041"/>
                <a:gd name="T45" fmla="*/ 898 h 1041"/>
                <a:gd name="T46" fmla="*/ 637 w 1041"/>
                <a:gd name="T47" fmla="*/ 979 h 1041"/>
                <a:gd name="T48" fmla="*/ 488 w 1041"/>
                <a:gd name="T49" fmla="*/ 954 h 1041"/>
                <a:gd name="T50" fmla="*/ 559 w 1041"/>
                <a:gd name="T51" fmla="*/ 910 h 1041"/>
                <a:gd name="T52" fmla="*/ 689 w 1041"/>
                <a:gd name="T53" fmla="*/ 817 h 1041"/>
                <a:gd name="T54" fmla="*/ 804 w 1041"/>
                <a:gd name="T55" fmla="*/ 849 h 1041"/>
                <a:gd name="T56" fmla="*/ 823 w 1041"/>
                <a:gd name="T57" fmla="*/ 769 h 1041"/>
                <a:gd name="T58" fmla="*/ 850 w 1041"/>
                <a:gd name="T59" fmla="*/ 611 h 1041"/>
                <a:gd name="T60" fmla="*/ 954 w 1041"/>
                <a:gd name="T61" fmla="*/ 553 h 1041"/>
                <a:gd name="T62" fmla="*/ 910 w 1041"/>
                <a:gd name="T63" fmla="*/ 482 h 1041"/>
                <a:gd name="T64" fmla="*/ 817 w 1041"/>
                <a:gd name="T65" fmla="*/ 352 h 1041"/>
                <a:gd name="T66" fmla="*/ 850 w 1041"/>
                <a:gd name="T67" fmla="*/ 237 h 1041"/>
                <a:gd name="T68" fmla="*/ 769 w 1041"/>
                <a:gd name="T69" fmla="*/ 218 h 1041"/>
                <a:gd name="T70" fmla="*/ 612 w 1041"/>
                <a:gd name="T71" fmla="*/ 191 h 1041"/>
                <a:gd name="T72" fmla="*/ 553 w 1041"/>
                <a:gd name="T73" fmla="*/ 87 h 1041"/>
                <a:gd name="T74" fmla="*/ 482 w 1041"/>
                <a:gd name="T75" fmla="*/ 131 h 1041"/>
                <a:gd name="T76" fmla="*/ 353 w 1041"/>
                <a:gd name="T77" fmla="*/ 224 h 1041"/>
                <a:gd name="T78" fmla="*/ 237 w 1041"/>
                <a:gd name="T79" fmla="*/ 191 h 1041"/>
                <a:gd name="T80" fmla="*/ 218 w 1041"/>
                <a:gd name="T81" fmla="*/ 272 h 1041"/>
                <a:gd name="T82" fmla="*/ 192 w 1041"/>
                <a:gd name="T83" fmla="*/ 429 h 1041"/>
                <a:gd name="T84" fmla="*/ 87 w 1041"/>
                <a:gd name="T85" fmla="*/ 488 h 1041"/>
                <a:gd name="T86" fmla="*/ 131 w 1041"/>
                <a:gd name="T87" fmla="*/ 559 h 1041"/>
                <a:gd name="T88" fmla="*/ 224 w 1041"/>
                <a:gd name="T89" fmla="*/ 688 h 1041"/>
                <a:gd name="T90" fmla="*/ 192 w 1041"/>
                <a:gd name="T91" fmla="*/ 804 h 1041"/>
                <a:gd name="T92" fmla="*/ 272 w 1041"/>
                <a:gd name="T93" fmla="*/ 823 h 1041"/>
                <a:gd name="T94" fmla="*/ 430 w 1041"/>
                <a:gd name="T95" fmla="*/ 849 h 1041"/>
                <a:gd name="T96" fmla="*/ 488 w 1041"/>
                <a:gd name="T97" fmla="*/ 954 h 10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41" h="1041">
                  <a:moveTo>
                    <a:pt x="565" y="1041"/>
                  </a:moveTo>
                  <a:cubicBezTo>
                    <a:pt x="476" y="1041"/>
                    <a:pt x="476" y="1041"/>
                    <a:pt x="476" y="1041"/>
                  </a:cubicBezTo>
                  <a:cubicBezTo>
                    <a:pt x="440" y="1041"/>
                    <a:pt x="409" y="1014"/>
                    <a:pt x="404" y="979"/>
                  </a:cubicBezTo>
                  <a:cubicBezTo>
                    <a:pt x="402" y="963"/>
                    <a:pt x="399" y="947"/>
                    <a:pt x="397" y="930"/>
                  </a:cubicBezTo>
                  <a:cubicBezTo>
                    <a:pt x="370" y="922"/>
                    <a:pt x="343" y="911"/>
                    <a:pt x="318" y="898"/>
                  </a:cubicBezTo>
                  <a:cubicBezTo>
                    <a:pt x="305" y="907"/>
                    <a:pt x="292" y="917"/>
                    <a:pt x="279" y="927"/>
                  </a:cubicBezTo>
                  <a:cubicBezTo>
                    <a:pt x="250" y="948"/>
                    <a:pt x="210" y="945"/>
                    <a:pt x="184" y="920"/>
                  </a:cubicBezTo>
                  <a:cubicBezTo>
                    <a:pt x="121" y="857"/>
                    <a:pt x="121" y="857"/>
                    <a:pt x="121" y="857"/>
                  </a:cubicBezTo>
                  <a:cubicBezTo>
                    <a:pt x="96" y="831"/>
                    <a:pt x="93" y="791"/>
                    <a:pt x="114" y="762"/>
                  </a:cubicBezTo>
                  <a:cubicBezTo>
                    <a:pt x="124" y="749"/>
                    <a:pt x="133" y="736"/>
                    <a:pt x="143" y="723"/>
                  </a:cubicBezTo>
                  <a:cubicBezTo>
                    <a:pt x="130" y="698"/>
                    <a:pt x="119" y="671"/>
                    <a:pt x="111" y="644"/>
                  </a:cubicBezTo>
                  <a:cubicBezTo>
                    <a:pt x="94" y="642"/>
                    <a:pt x="78" y="639"/>
                    <a:pt x="62" y="637"/>
                  </a:cubicBezTo>
                  <a:cubicBezTo>
                    <a:pt x="27" y="632"/>
                    <a:pt x="0" y="601"/>
                    <a:pt x="0" y="565"/>
                  </a:cubicBezTo>
                  <a:cubicBezTo>
                    <a:pt x="0" y="476"/>
                    <a:pt x="0" y="476"/>
                    <a:pt x="0" y="476"/>
                  </a:cubicBezTo>
                  <a:cubicBezTo>
                    <a:pt x="0" y="440"/>
                    <a:pt x="27" y="409"/>
                    <a:pt x="62" y="404"/>
                  </a:cubicBezTo>
                  <a:cubicBezTo>
                    <a:pt x="78" y="401"/>
                    <a:pt x="94" y="399"/>
                    <a:pt x="111" y="397"/>
                  </a:cubicBezTo>
                  <a:cubicBezTo>
                    <a:pt x="119" y="369"/>
                    <a:pt x="130" y="343"/>
                    <a:pt x="143" y="318"/>
                  </a:cubicBezTo>
                  <a:cubicBezTo>
                    <a:pt x="133" y="305"/>
                    <a:pt x="124" y="291"/>
                    <a:pt x="114" y="279"/>
                  </a:cubicBezTo>
                  <a:cubicBezTo>
                    <a:pt x="93" y="250"/>
                    <a:pt x="96" y="209"/>
                    <a:pt x="121" y="184"/>
                  </a:cubicBezTo>
                  <a:cubicBezTo>
                    <a:pt x="184" y="121"/>
                    <a:pt x="184" y="121"/>
                    <a:pt x="184" y="121"/>
                  </a:cubicBezTo>
                  <a:cubicBezTo>
                    <a:pt x="210" y="96"/>
                    <a:pt x="250" y="92"/>
                    <a:pt x="279" y="114"/>
                  </a:cubicBezTo>
                  <a:cubicBezTo>
                    <a:pt x="292" y="123"/>
                    <a:pt x="305" y="133"/>
                    <a:pt x="318" y="143"/>
                  </a:cubicBezTo>
                  <a:cubicBezTo>
                    <a:pt x="343" y="129"/>
                    <a:pt x="370" y="118"/>
                    <a:pt x="397" y="110"/>
                  </a:cubicBezTo>
                  <a:cubicBezTo>
                    <a:pt x="399" y="94"/>
                    <a:pt x="402" y="78"/>
                    <a:pt x="404" y="62"/>
                  </a:cubicBezTo>
                  <a:cubicBezTo>
                    <a:pt x="409" y="27"/>
                    <a:pt x="440" y="0"/>
                    <a:pt x="476" y="0"/>
                  </a:cubicBezTo>
                  <a:cubicBezTo>
                    <a:pt x="565" y="0"/>
                    <a:pt x="565" y="0"/>
                    <a:pt x="565" y="0"/>
                  </a:cubicBezTo>
                  <a:cubicBezTo>
                    <a:pt x="601" y="0"/>
                    <a:pt x="632" y="27"/>
                    <a:pt x="637" y="62"/>
                  </a:cubicBezTo>
                  <a:cubicBezTo>
                    <a:pt x="640" y="78"/>
                    <a:pt x="642" y="94"/>
                    <a:pt x="644" y="110"/>
                  </a:cubicBezTo>
                  <a:cubicBezTo>
                    <a:pt x="672" y="118"/>
                    <a:pt x="698" y="129"/>
                    <a:pt x="723" y="143"/>
                  </a:cubicBezTo>
                  <a:cubicBezTo>
                    <a:pt x="736" y="133"/>
                    <a:pt x="750" y="123"/>
                    <a:pt x="762" y="114"/>
                  </a:cubicBezTo>
                  <a:cubicBezTo>
                    <a:pt x="791" y="92"/>
                    <a:pt x="832" y="96"/>
                    <a:pt x="857" y="121"/>
                  </a:cubicBezTo>
                  <a:cubicBezTo>
                    <a:pt x="920" y="184"/>
                    <a:pt x="920" y="184"/>
                    <a:pt x="920" y="184"/>
                  </a:cubicBezTo>
                  <a:cubicBezTo>
                    <a:pt x="945" y="209"/>
                    <a:pt x="949" y="250"/>
                    <a:pt x="927" y="278"/>
                  </a:cubicBezTo>
                  <a:cubicBezTo>
                    <a:pt x="918" y="291"/>
                    <a:pt x="908" y="305"/>
                    <a:pt x="898" y="318"/>
                  </a:cubicBezTo>
                  <a:cubicBezTo>
                    <a:pt x="912" y="343"/>
                    <a:pt x="923" y="369"/>
                    <a:pt x="931" y="397"/>
                  </a:cubicBezTo>
                  <a:cubicBezTo>
                    <a:pt x="947" y="399"/>
                    <a:pt x="963" y="401"/>
                    <a:pt x="979" y="404"/>
                  </a:cubicBezTo>
                  <a:cubicBezTo>
                    <a:pt x="1014" y="409"/>
                    <a:pt x="1041" y="440"/>
                    <a:pt x="1041" y="476"/>
                  </a:cubicBezTo>
                  <a:cubicBezTo>
                    <a:pt x="1041" y="565"/>
                    <a:pt x="1041" y="565"/>
                    <a:pt x="1041" y="565"/>
                  </a:cubicBezTo>
                  <a:cubicBezTo>
                    <a:pt x="1041" y="601"/>
                    <a:pt x="1014" y="632"/>
                    <a:pt x="979" y="637"/>
                  </a:cubicBezTo>
                  <a:cubicBezTo>
                    <a:pt x="963" y="639"/>
                    <a:pt x="947" y="642"/>
                    <a:pt x="931" y="644"/>
                  </a:cubicBezTo>
                  <a:cubicBezTo>
                    <a:pt x="923" y="671"/>
                    <a:pt x="911" y="698"/>
                    <a:pt x="898" y="723"/>
                  </a:cubicBezTo>
                  <a:cubicBezTo>
                    <a:pt x="908" y="736"/>
                    <a:pt x="918" y="749"/>
                    <a:pt x="927" y="762"/>
                  </a:cubicBezTo>
                  <a:cubicBezTo>
                    <a:pt x="949" y="791"/>
                    <a:pt x="945" y="831"/>
                    <a:pt x="920" y="857"/>
                  </a:cubicBezTo>
                  <a:cubicBezTo>
                    <a:pt x="857" y="920"/>
                    <a:pt x="857" y="920"/>
                    <a:pt x="857" y="920"/>
                  </a:cubicBezTo>
                  <a:cubicBezTo>
                    <a:pt x="832" y="945"/>
                    <a:pt x="791" y="948"/>
                    <a:pt x="762" y="927"/>
                  </a:cubicBezTo>
                  <a:cubicBezTo>
                    <a:pt x="750" y="917"/>
                    <a:pt x="736" y="907"/>
                    <a:pt x="723" y="898"/>
                  </a:cubicBezTo>
                  <a:cubicBezTo>
                    <a:pt x="698" y="911"/>
                    <a:pt x="672" y="922"/>
                    <a:pt x="644" y="930"/>
                  </a:cubicBezTo>
                  <a:cubicBezTo>
                    <a:pt x="642" y="947"/>
                    <a:pt x="640" y="963"/>
                    <a:pt x="637" y="979"/>
                  </a:cubicBezTo>
                  <a:cubicBezTo>
                    <a:pt x="632" y="1014"/>
                    <a:pt x="601" y="1041"/>
                    <a:pt x="565" y="1041"/>
                  </a:cubicBezTo>
                  <a:close/>
                  <a:moveTo>
                    <a:pt x="488" y="954"/>
                  </a:moveTo>
                  <a:cubicBezTo>
                    <a:pt x="553" y="954"/>
                    <a:pt x="553" y="954"/>
                    <a:pt x="553" y="954"/>
                  </a:cubicBezTo>
                  <a:cubicBezTo>
                    <a:pt x="555" y="939"/>
                    <a:pt x="557" y="924"/>
                    <a:pt x="559" y="910"/>
                  </a:cubicBezTo>
                  <a:cubicBezTo>
                    <a:pt x="563" y="881"/>
                    <a:pt x="583" y="857"/>
                    <a:pt x="612" y="849"/>
                  </a:cubicBezTo>
                  <a:cubicBezTo>
                    <a:pt x="639" y="842"/>
                    <a:pt x="665" y="831"/>
                    <a:pt x="689" y="817"/>
                  </a:cubicBezTo>
                  <a:cubicBezTo>
                    <a:pt x="714" y="803"/>
                    <a:pt x="746" y="805"/>
                    <a:pt x="769" y="823"/>
                  </a:cubicBezTo>
                  <a:cubicBezTo>
                    <a:pt x="781" y="832"/>
                    <a:pt x="793" y="841"/>
                    <a:pt x="804" y="849"/>
                  </a:cubicBezTo>
                  <a:cubicBezTo>
                    <a:pt x="850" y="804"/>
                    <a:pt x="850" y="804"/>
                    <a:pt x="850" y="804"/>
                  </a:cubicBezTo>
                  <a:cubicBezTo>
                    <a:pt x="841" y="792"/>
                    <a:pt x="832" y="780"/>
                    <a:pt x="823" y="769"/>
                  </a:cubicBezTo>
                  <a:cubicBezTo>
                    <a:pt x="805" y="745"/>
                    <a:pt x="803" y="714"/>
                    <a:pt x="817" y="688"/>
                  </a:cubicBezTo>
                  <a:cubicBezTo>
                    <a:pt x="831" y="664"/>
                    <a:pt x="842" y="638"/>
                    <a:pt x="850" y="611"/>
                  </a:cubicBezTo>
                  <a:cubicBezTo>
                    <a:pt x="857" y="583"/>
                    <a:pt x="881" y="562"/>
                    <a:pt x="910" y="559"/>
                  </a:cubicBezTo>
                  <a:cubicBezTo>
                    <a:pt x="925" y="557"/>
                    <a:pt x="940" y="555"/>
                    <a:pt x="954" y="553"/>
                  </a:cubicBezTo>
                  <a:cubicBezTo>
                    <a:pt x="954" y="488"/>
                    <a:pt x="954" y="488"/>
                    <a:pt x="954" y="488"/>
                  </a:cubicBezTo>
                  <a:cubicBezTo>
                    <a:pt x="940" y="486"/>
                    <a:pt x="925" y="484"/>
                    <a:pt x="910" y="482"/>
                  </a:cubicBezTo>
                  <a:cubicBezTo>
                    <a:pt x="881" y="478"/>
                    <a:pt x="857" y="458"/>
                    <a:pt x="850" y="429"/>
                  </a:cubicBezTo>
                  <a:cubicBezTo>
                    <a:pt x="842" y="402"/>
                    <a:pt x="831" y="376"/>
                    <a:pt x="817" y="352"/>
                  </a:cubicBezTo>
                  <a:cubicBezTo>
                    <a:pt x="803" y="327"/>
                    <a:pt x="805" y="295"/>
                    <a:pt x="823" y="272"/>
                  </a:cubicBezTo>
                  <a:cubicBezTo>
                    <a:pt x="832" y="260"/>
                    <a:pt x="841" y="248"/>
                    <a:pt x="850" y="237"/>
                  </a:cubicBezTo>
                  <a:cubicBezTo>
                    <a:pt x="804" y="191"/>
                    <a:pt x="804" y="191"/>
                    <a:pt x="804" y="191"/>
                  </a:cubicBezTo>
                  <a:cubicBezTo>
                    <a:pt x="793" y="200"/>
                    <a:pt x="781" y="209"/>
                    <a:pt x="769" y="218"/>
                  </a:cubicBezTo>
                  <a:cubicBezTo>
                    <a:pt x="746" y="236"/>
                    <a:pt x="714" y="238"/>
                    <a:pt x="689" y="224"/>
                  </a:cubicBezTo>
                  <a:cubicBezTo>
                    <a:pt x="665" y="210"/>
                    <a:pt x="639" y="199"/>
                    <a:pt x="612" y="191"/>
                  </a:cubicBezTo>
                  <a:cubicBezTo>
                    <a:pt x="583" y="184"/>
                    <a:pt x="563" y="160"/>
                    <a:pt x="559" y="131"/>
                  </a:cubicBezTo>
                  <a:cubicBezTo>
                    <a:pt x="557" y="116"/>
                    <a:pt x="555" y="101"/>
                    <a:pt x="553" y="87"/>
                  </a:cubicBezTo>
                  <a:cubicBezTo>
                    <a:pt x="488" y="87"/>
                    <a:pt x="488" y="87"/>
                    <a:pt x="488" y="87"/>
                  </a:cubicBezTo>
                  <a:cubicBezTo>
                    <a:pt x="486" y="101"/>
                    <a:pt x="484" y="116"/>
                    <a:pt x="482" y="131"/>
                  </a:cubicBezTo>
                  <a:cubicBezTo>
                    <a:pt x="479" y="160"/>
                    <a:pt x="458" y="184"/>
                    <a:pt x="430" y="191"/>
                  </a:cubicBezTo>
                  <a:cubicBezTo>
                    <a:pt x="403" y="199"/>
                    <a:pt x="377" y="210"/>
                    <a:pt x="353" y="224"/>
                  </a:cubicBezTo>
                  <a:cubicBezTo>
                    <a:pt x="327" y="238"/>
                    <a:pt x="296" y="236"/>
                    <a:pt x="272" y="218"/>
                  </a:cubicBezTo>
                  <a:cubicBezTo>
                    <a:pt x="261" y="209"/>
                    <a:pt x="249" y="200"/>
                    <a:pt x="237" y="191"/>
                  </a:cubicBezTo>
                  <a:cubicBezTo>
                    <a:pt x="192" y="237"/>
                    <a:pt x="192" y="237"/>
                    <a:pt x="192" y="237"/>
                  </a:cubicBezTo>
                  <a:cubicBezTo>
                    <a:pt x="200" y="248"/>
                    <a:pt x="209" y="260"/>
                    <a:pt x="218" y="272"/>
                  </a:cubicBezTo>
                  <a:cubicBezTo>
                    <a:pt x="236" y="295"/>
                    <a:pt x="238" y="327"/>
                    <a:pt x="224" y="352"/>
                  </a:cubicBezTo>
                  <a:cubicBezTo>
                    <a:pt x="210" y="376"/>
                    <a:pt x="199" y="402"/>
                    <a:pt x="192" y="429"/>
                  </a:cubicBezTo>
                  <a:cubicBezTo>
                    <a:pt x="184" y="458"/>
                    <a:pt x="160" y="478"/>
                    <a:pt x="131" y="482"/>
                  </a:cubicBezTo>
                  <a:cubicBezTo>
                    <a:pt x="117" y="484"/>
                    <a:pt x="102" y="486"/>
                    <a:pt x="87" y="488"/>
                  </a:cubicBezTo>
                  <a:cubicBezTo>
                    <a:pt x="87" y="553"/>
                    <a:pt x="87" y="553"/>
                    <a:pt x="87" y="553"/>
                  </a:cubicBezTo>
                  <a:cubicBezTo>
                    <a:pt x="102" y="555"/>
                    <a:pt x="117" y="557"/>
                    <a:pt x="131" y="559"/>
                  </a:cubicBezTo>
                  <a:cubicBezTo>
                    <a:pt x="160" y="562"/>
                    <a:pt x="184" y="583"/>
                    <a:pt x="192" y="611"/>
                  </a:cubicBezTo>
                  <a:cubicBezTo>
                    <a:pt x="199" y="638"/>
                    <a:pt x="210" y="664"/>
                    <a:pt x="224" y="688"/>
                  </a:cubicBezTo>
                  <a:cubicBezTo>
                    <a:pt x="238" y="714"/>
                    <a:pt x="236" y="745"/>
                    <a:pt x="218" y="769"/>
                  </a:cubicBezTo>
                  <a:cubicBezTo>
                    <a:pt x="209" y="780"/>
                    <a:pt x="200" y="792"/>
                    <a:pt x="192" y="804"/>
                  </a:cubicBezTo>
                  <a:cubicBezTo>
                    <a:pt x="237" y="849"/>
                    <a:pt x="237" y="849"/>
                    <a:pt x="237" y="849"/>
                  </a:cubicBezTo>
                  <a:cubicBezTo>
                    <a:pt x="249" y="841"/>
                    <a:pt x="261" y="832"/>
                    <a:pt x="272" y="823"/>
                  </a:cubicBezTo>
                  <a:cubicBezTo>
                    <a:pt x="296" y="805"/>
                    <a:pt x="327" y="803"/>
                    <a:pt x="353" y="817"/>
                  </a:cubicBezTo>
                  <a:cubicBezTo>
                    <a:pt x="377" y="831"/>
                    <a:pt x="403" y="842"/>
                    <a:pt x="430" y="849"/>
                  </a:cubicBezTo>
                  <a:cubicBezTo>
                    <a:pt x="458" y="857"/>
                    <a:pt x="479" y="881"/>
                    <a:pt x="482" y="910"/>
                  </a:cubicBezTo>
                  <a:cubicBezTo>
                    <a:pt x="484" y="924"/>
                    <a:pt x="486" y="939"/>
                    <a:pt x="488" y="954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1" name="Freeform 21">
              <a:extLst>
                <a:ext uri="{FF2B5EF4-FFF2-40B4-BE49-F238E27FC236}">
                  <a16:creationId xmlns:a16="http://schemas.microsoft.com/office/drawing/2014/main" id="{A75451DA-1A11-413E-B298-DA28B63975A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000875" y="9717088"/>
              <a:ext cx="1179512" cy="1179513"/>
            </a:xfrm>
            <a:custGeom>
              <a:avLst/>
              <a:gdLst>
                <a:gd name="T0" fmla="*/ 186 w 371"/>
                <a:gd name="T1" fmla="*/ 371 h 371"/>
                <a:gd name="T2" fmla="*/ 0 w 371"/>
                <a:gd name="T3" fmla="*/ 185 h 371"/>
                <a:gd name="T4" fmla="*/ 186 w 371"/>
                <a:gd name="T5" fmla="*/ 0 h 371"/>
                <a:gd name="T6" fmla="*/ 371 w 371"/>
                <a:gd name="T7" fmla="*/ 185 h 371"/>
                <a:gd name="T8" fmla="*/ 186 w 371"/>
                <a:gd name="T9" fmla="*/ 371 h 371"/>
                <a:gd name="T10" fmla="*/ 186 w 371"/>
                <a:gd name="T11" fmla="*/ 82 h 371"/>
                <a:gd name="T12" fmla="*/ 83 w 371"/>
                <a:gd name="T13" fmla="*/ 185 h 371"/>
                <a:gd name="T14" fmla="*/ 186 w 371"/>
                <a:gd name="T15" fmla="*/ 288 h 371"/>
                <a:gd name="T16" fmla="*/ 289 w 371"/>
                <a:gd name="T17" fmla="*/ 185 h 371"/>
                <a:gd name="T18" fmla="*/ 186 w 371"/>
                <a:gd name="T19" fmla="*/ 82 h 3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71" h="371">
                  <a:moveTo>
                    <a:pt x="186" y="371"/>
                  </a:moveTo>
                  <a:cubicBezTo>
                    <a:pt x="83" y="371"/>
                    <a:pt x="0" y="288"/>
                    <a:pt x="0" y="185"/>
                  </a:cubicBezTo>
                  <a:cubicBezTo>
                    <a:pt x="0" y="83"/>
                    <a:pt x="83" y="0"/>
                    <a:pt x="186" y="0"/>
                  </a:cubicBezTo>
                  <a:cubicBezTo>
                    <a:pt x="288" y="0"/>
                    <a:pt x="371" y="83"/>
                    <a:pt x="371" y="185"/>
                  </a:cubicBezTo>
                  <a:cubicBezTo>
                    <a:pt x="371" y="288"/>
                    <a:pt x="288" y="371"/>
                    <a:pt x="186" y="371"/>
                  </a:cubicBezTo>
                  <a:close/>
                  <a:moveTo>
                    <a:pt x="186" y="82"/>
                  </a:moveTo>
                  <a:cubicBezTo>
                    <a:pt x="129" y="82"/>
                    <a:pt x="83" y="128"/>
                    <a:pt x="83" y="185"/>
                  </a:cubicBezTo>
                  <a:cubicBezTo>
                    <a:pt x="83" y="242"/>
                    <a:pt x="129" y="288"/>
                    <a:pt x="186" y="288"/>
                  </a:cubicBezTo>
                  <a:cubicBezTo>
                    <a:pt x="243" y="288"/>
                    <a:pt x="289" y="242"/>
                    <a:pt x="289" y="185"/>
                  </a:cubicBezTo>
                  <a:cubicBezTo>
                    <a:pt x="289" y="128"/>
                    <a:pt x="243" y="82"/>
                    <a:pt x="186" y="82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2C2D374F-E4D0-4D19-BE28-2A5E644A36CD}"/>
              </a:ext>
            </a:extLst>
          </p:cNvPr>
          <p:cNvGrpSpPr/>
          <p:nvPr/>
        </p:nvGrpSpPr>
        <p:grpSpPr>
          <a:xfrm>
            <a:off x="1743642" y="2015068"/>
            <a:ext cx="586050" cy="714829"/>
            <a:chOff x="7931851" y="2464731"/>
            <a:chExt cx="1002842" cy="1223210"/>
          </a:xfrm>
        </p:grpSpPr>
        <p:sp>
          <p:nvSpPr>
            <p:cNvPr id="83" name="Freeform 5">
              <a:extLst>
                <a:ext uri="{FF2B5EF4-FFF2-40B4-BE49-F238E27FC236}">
                  <a16:creationId xmlns:a16="http://schemas.microsoft.com/office/drawing/2014/main" id="{F99B5982-E0B7-4A0E-8FF5-AFA7C0EF31E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20806" y="2650831"/>
              <a:ext cx="623981" cy="1037110"/>
            </a:xfrm>
            <a:custGeom>
              <a:avLst/>
              <a:gdLst>
                <a:gd name="T0" fmla="*/ 674 w 750"/>
                <a:gd name="T1" fmla="*/ 602 h 1237"/>
                <a:gd name="T2" fmla="*/ 750 w 750"/>
                <a:gd name="T3" fmla="*/ 376 h 1237"/>
                <a:gd name="T4" fmla="*/ 638 w 750"/>
                <a:gd name="T5" fmla="*/ 110 h 1237"/>
                <a:gd name="T6" fmla="*/ 370 w 750"/>
                <a:gd name="T7" fmla="*/ 2 h 1237"/>
                <a:gd name="T8" fmla="*/ 110 w 750"/>
                <a:gd name="T9" fmla="*/ 112 h 1237"/>
                <a:gd name="T10" fmla="*/ 1 w 750"/>
                <a:gd name="T11" fmla="*/ 373 h 1237"/>
                <a:gd name="T12" fmla="*/ 77 w 750"/>
                <a:gd name="T13" fmla="*/ 603 h 1237"/>
                <a:gd name="T14" fmla="*/ 205 w 750"/>
                <a:gd name="T15" fmla="*/ 976 h 1237"/>
                <a:gd name="T16" fmla="*/ 205 w 750"/>
                <a:gd name="T17" fmla="*/ 1120 h 1237"/>
                <a:gd name="T18" fmla="*/ 321 w 750"/>
                <a:gd name="T19" fmla="*/ 1237 h 1237"/>
                <a:gd name="T20" fmla="*/ 430 w 750"/>
                <a:gd name="T21" fmla="*/ 1237 h 1237"/>
                <a:gd name="T22" fmla="*/ 546 w 750"/>
                <a:gd name="T23" fmla="*/ 1120 h 1237"/>
                <a:gd name="T24" fmla="*/ 546 w 750"/>
                <a:gd name="T25" fmla="*/ 976 h 1237"/>
                <a:gd name="T26" fmla="*/ 674 w 750"/>
                <a:gd name="T27" fmla="*/ 602 h 1237"/>
                <a:gd name="T28" fmla="*/ 116 w 750"/>
                <a:gd name="T29" fmla="*/ 574 h 1237"/>
                <a:gd name="T30" fmla="*/ 49 w 750"/>
                <a:gd name="T31" fmla="*/ 373 h 1237"/>
                <a:gd name="T32" fmla="*/ 371 w 750"/>
                <a:gd name="T33" fmla="*/ 50 h 1237"/>
                <a:gd name="T34" fmla="*/ 605 w 750"/>
                <a:gd name="T35" fmla="*/ 144 h 1237"/>
                <a:gd name="T36" fmla="*/ 702 w 750"/>
                <a:gd name="T37" fmla="*/ 376 h 1237"/>
                <a:gd name="T38" fmla="*/ 636 w 750"/>
                <a:gd name="T39" fmla="*/ 573 h 1237"/>
                <a:gd name="T40" fmla="*/ 498 w 750"/>
                <a:gd name="T41" fmla="*/ 967 h 1237"/>
                <a:gd name="T42" fmla="*/ 253 w 750"/>
                <a:gd name="T43" fmla="*/ 967 h 1237"/>
                <a:gd name="T44" fmla="*/ 116 w 750"/>
                <a:gd name="T45" fmla="*/ 574 h 1237"/>
                <a:gd name="T46" fmla="*/ 253 w 750"/>
                <a:gd name="T47" fmla="*/ 1104 h 1237"/>
                <a:gd name="T48" fmla="*/ 253 w 750"/>
                <a:gd name="T49" fmla="*/ 1085 h 1237"/>
                <a:gd name="T50" fmla="*/ 498 w 750"/>
                <a:gd name="T51" fmla="*/ 1113 h 1237"/>
                <a:gd name="T52" fmla="*/ 498 w 750"/>
                <a:gd name="T53" fmla="*/ 1120 h 1237"/>
                <a:gd name="T54" fmla="*/ 497 w 750"/>
                <a:gd name="T55" fmla="*/ 1132 h 1237"/>
                <a:gd name="T56" fmla="*/ 253 w 750"/>
                <a:gd name="T57" fmla="*/ 1104 h 1237"/>
                <a:gd name="T58" fmla="*/ 253 w 750"/>
                <a:gd name="T59" fmla="*/ 1036 h 1237"/>
                <a:gd name="T60" fmla="*/ 253 w 750"/>
                <a:gd name="T61" fmla="*/ 1015 h 1237"/>
                <a:gd name="T62" fmla="*/ 498 w 750"/>
                <a:gd name="T63" fmla="*/ 1015 h 1237"/>
                <a:gd name="T64" fmla="*/ 498 w 750"/>
                <a:gd name="T65" fmla="*/ 1064 h 1237"/>
                <a:gd name="T66" fmla="*/ 253 w 750"/>
                <a:gd name="T67" fmla="*/ 1036 h 1237"/>
                <a:gd name="T68" fmla="*/ 321 w 750"/>
                <a:gd name="T69" fmla="*/ 1189 h 1237"/>
                <a:gd name="T70" fmla="*/ 262 w 750"/>
                <a:gd name="T71" fmla="*/ 1153 h 1237"/>
                <a:gd name="T72" fmla="*/ 468 w 750"/>
                <a:gd name="T73" fmla="*/ 1177 h 1237"/>
                <a:gd name="T74" fmla="*/ 430 w 750"/>
                <a:gd name="T75" fmla="*/ 1189 h 1237"/>
                <a:gd name="T76" fmla="*/ 321 w 750"/>
                <a:gd name="T77" fmla="*/ 1189 h 1237"/>
                <a:gd name="T78" fmla="*/ 321 w 750"/>
                <a:gd name="T79" fmla="*/ 1189 h 1237"/>
                <a:gd name="T80" fmla="*/ 321 w 750"/>
                <a:gd name="T81" fmla="*/ 1189 h 12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50" h="1237">
                  <a:moveTo>
                    <a:pt x="674" y="602"/>
                  </a:moveTo>
                  <a:cubicBezTo>
                    <a:pt x="724" y="537"/>
                    <a:pt x="750" y="459"/>
                    <a:pt x="750" y="376"/>
                  </a:cubicBezTo>
                  <a:cubicBezTo>
                    <a:pt x="750" y="275"/>
                    <a:pt x="710" y="180"/>
                    <a:pt x="638" y="110"/>
                  </a:cubicBezTo>
                  <a:cubicBezTo>
                    <a:pt x="566" y="39"/>
                    <a:pt x="471" y="0"/>
                    <a:pt x="370" y="2"/>
                  </a:cubicBezTo>
                  <a:cubicBezTo>
                    <a:pt x="272" y="3"/>
                    <a:pt x="180" y="42"/>
                    <a:pt x="110" y="112"/>
                  </a:cubicBezTo>
                  <a:cubicBezTo>
                    <a:pt x="41" y="182"/>
                    <a:pt x="2" y="275"/>
                    <a:pt x="1" y="373"/>
                  </a:cubicBezTo>
                  <a:cubicBezTo>
                    <a:pt x="0" y="457"/>
                    <a:pt x="27" y="536"/>
                    <a:pt x="77" y="603"/>
                  </a:cubicBezTo>
                  <a:cubicBezTo>
                    <a:pt x="160" y="711"/>
                    <a:pt x="205" y="843"/>
                    <a:pt x="205" y="976"/>
                  </a:cubicBezTo>
                  <a:cubicBezTo>
                    <a:pt x="205" y="1120"/>
                    <a:pt x="205" y="1120"/>
                    <a:pt x="205" y="1120"/>
                  </a:cubicBezTo>
                  <a:cubicBezTo>
                    <a:pt x="205" y="1185"/>
                    <a:pt x="257" y="1237"/>
                    <a:pt x="321" y="1237"/>
                  </a:cubicBezTo>
                  <a:cubicBezTo>
                    <a:pt x="430" y="1237"/>
                    <a:pt x="430" y="1237"/>
                    <a:pt x="430" y="1237"/>
                  </a:cubicBezTo>
                  <a:cubicBezTo>
                    <a:pt x="494" y="1237"/>
                    <a:pt x="546" y="1185"/>
                    <a:pt x="546" y="1120"/>
                  </a:cubicBezTo>
                  <a:cubicBezTo>
                    <a:pt x="546" y="976"/>
                    <a:pt x="546" y="976"/>
                    <a:pt x="546" y="976"/>
                  </a:cubicBezTo>
                  <a:cubicBezTo>
                    <a:pt x="546" y="842"/>
                    <a:pt x="590" y="713"/>
                    <a:pt x="674" y="602"/>
                  </a:cubicBezTo>
                  <a:close/>
                  <a:moveTo>
                    <a:pt x="116" y="574"/>
                  </a:moveTo>
                  <a:cubicBezTo>
                    <a:pt x="71" y="516"/>
                    <a:pt x="48" y="446"/>
                    <a:pt x="49" y="373"/>
                  </a:cubicBezTo>
                  <a:cubicBezTo>
                    <a:pt x="51" y="197"/>
                    <a:pt x="195" y="52"/>
                    <a:pt x="371" y="50"/>
                  </a:cubicBezTo>
                  <a:cubicBezTo>
                    <a:pt x="459" y="49"/>
                    <a:pt x="542" y="82"/>
                    <a:pt x="605" y="144"/>
                  </a:cubicBezTo>
                  <a:cubicBezTo>
                    <a:pt x="667" y="206"/>
                    <a:pt x="702" y="288"/>
                    <a:pt x="702" y="376"/>
                  </a:cubicBezTo>
                  <a:cubicBezTo>
                    <a:pt x="702" y="448"/>
                    <a:pt x="679" y="516"/>
                    <a:pt x="636" y="573"/>
                  </a:cubicBezTo>
                  <a:cubicBezTo>
                    <a:pt x="547" y="690"/>
                    <a:pt x="500" y="825"/>
                    <a:pt x="498" y="967"/>
                  </a:cubicBezTo>
                  <a:cubicBezTo>
                    <a:pt x="253" y="967"/>
                    <a:pt x="253" y="967"/>
                    <a:pt x="253" y="967"/>
                  </a:cubicBezTo>
                  <a:cubicBezTo>
                    <a:pt x="251" y="827"/>
                    <a:pt x="202" y="688"/>
                    <a:pt x="116" y="574"/>
                  </a:cubicBezTo>
                  <a:close/>
                  <a:moveTo>
                    <a:pt x="253" y="1104"/>
                  </a:moveTo>
                  <a:cubicBezTo>
                    <a:pt x="253" y="1085"/>
                    <a:pt x="253" y="1085"/>
                    <a:pt x="253" y="1085"/>
                  </a:cubicBezTo>
                  <a:cubicBezTo>
                    <a:pt x="498" y="1113"/>
                    <a:pt x="498" y="1113"/>
                    <a:pt x="498" y="1113"/>
                  </a:cubicBezTo>
                  <a:cubicBezTo>
                    <a:pt x="498" y="1120"/>
                    <a:pt x="498" y="1120"/>
                    <a:pt x="498" y="1120"/>
                  </a:cubicBezTo>
                  <a:cubicBezTo>
                    <a:pt x="498" y="1124"/>
                    <a:pt x="498" y="1128"/>
                    <a:pt x="497" y="1132"/>
                  </a:cubicBezTo>
                  <a:lnTo>
                    <a:pt x="253" y="1104"/>
                  </a:lnTo>
                  <a:close/>
                  <a:moveTo>
                    <a:pt x="253" y="1036"/>
                  </a:moveTo>
                  <a:cubicBezTo>
                    <a:pt x="253" y="1015"/>
                    <a:pt x="253" y="1015"/>
                    <a:pt x="253" y="1015"/>
                  </a:cubicBezTo>
                  <a:cubicBezTo>
                    <a:pt x="498" y="1015"/>
                    <a:pt x="498" y="1015"/>
                    <a:pt x="498" y="1015"/>
                  </a:cubicBezTo>
                  <a:cubicBezTo>
                    <a:pt x="498" y="1064"/>
                    <a:pt x="498" y="1064"/>
                    <a:pt x="498" y="1064"/>
                  </a:cubicBezTo>
                  <a:lnTo>
                    <a:pt x="253" y="1036"/>
                  </a:lnTo>
                  <a:close/>
                  <a:moveTo>
                    <a:pt x="321" y="1189"/>
                  </a:moveTo>
                  <a:cubicBezTo>
                    <a:pt x="296" y="1189"/>
                    <a:pt x="273" y="1174"/>
                    <a:pt x="262" y="1153"/>
                  </a:cubicBezTo>
                  <a:cubicBezTo>
                    <a:pt x="468" y="1177"/>
                    <a:pt x="468" y="1177"/>
                    <a:pt x="468" y="1177"/>
                  </a:cubicBezTo>
                  <a:cubicBezTo>
                    <a:pt x="457" y="1184"/>
                    <a:pt x="444" y="1189"/>
                    <a:pt x="430" y="1189"/>
                  </a:cubicBezTo>
                  <a:lnTo>
                    <a:pt x="321" y="1189"/>
                  </a:lnTo>
                  <a:close/>
                  <a:moveTo>
                    <a:pt x="321" y="1189"/>
                  </a:moveTo>
                  <a:cubicBezTo>
                    <a:pt x="321" y="1189"/>
                    <a:pt x="321" y="1189"/>
                    <a:pt x="321" y="1189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rgbClr val="007A7D">
                    <a:lumMod val="60000"/>
                    <a:lumOff val="40000"/>
                  </a:srgb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4" name="Freeform 6">
              <a:extLst>
                <a:ext uri="{FF2B5EF4-FFF2-40B4-BE49-F238E27FC236}">
                  <a16:creationId xmlns:a16="http://schemas.microsoft.com/office/drawing/2014/main" id="{9FE27877-CA46-4618-969D-0C1ACA8D726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93151" y="2944496"/>
              <a:ext cx="44264" cy="75201"/>
            </a:xfrm>
            <a:custGeom>
              <a:avLst/>
              <a:gdLst>
                <a:gd name="T0" fmla="*/ 51 w 53"/>
                <a:gd name="T1" fmla="*/ 62 h 90"/>
                <a:gd name="T2" fmla="*/ 48 w 53"/>
                <a:gd name="T3" fmla="*/ 24 h 90"/>
                <a:gd name="T4" fmla="*/ 25 w 53"/>
                <a:gd name="T5" fmla="*/ 0 h 90"/>
                <a:gd name="T6" fmla="*/ 0 w 53"/>
                <a:gd name="T7" fmla="*/ 23 h 90"/>
                <a:gd name="T8" fmla="*/ 4 w 53"/>
                <a:gd name="T9" fmla="*/ 69 h 90"/>
                <a:gd name="T10" fmla="*/ 27 w 53"/>
                <a:gd name="T11" fmla="*/ 90 h 90"/>
                <a:gd name="T12" fmla="*/ 31 w 53"/>
                <a:gd name="T13" fmla="*/ 90 h 90"/>
                <a:gd name="T14" fmla="*/ 51 w 53"/>
                <a:gd name="T15" fmla="*/ 62 h 90"/>
                <a:gd name="T16" fmla="*/ 51 w 53"/>
                <a:gd name="T17" fmla="*/ 62 h 90"/>
                <a:gd name="T18" fmla="*/ 51 w 53"/>
                <a:gd name="T19" fmla="*/ 62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3" h="90">
                  <a:moveTo>
                    <a:pt x="51" y="62"/>
                  </a:moveTo>
                  <a:cubicBezTo>
                    <a:pt x="49" y="50"/>
                    <a:pt x="48" y="37"/>
                    <a:pt x="48" y="24"/>
                  </a:cubicBezTo>
                  <a:cubicBezTo>
                    <a:pt x="49" y="11"/>
                    <a:pt x="38" y="0"/>
                    <a:pt x="25" y="0"/>
                  </a:cubicBezTo>
                  <a:cubicBezTo>
                    <a:pt x="11" y="0"/>
                    <a:pt x="1" y="10"/>
                    <a:pt x="0" y="23"/>
                  </a:cubicBezTo>
                  <a:cubicBezTo>
                    <a:pt x="0" y="39"/>
                    <a:pt x="1" y="54"/>
                    <a:pt x="4" y="69"/>
                  </a:cubicBezTo>
                  <a:cubicBezTo>
                    <a:pt x="5" y="81"/>
                    <a:pt x="16" y="90"/>
                    <a:pt x="27" y="90"/>
                  </a:cubicBezTo>
                  <a:cubicBezTo>
                    <a:pt x="28" y="90"/>
                    <a:pt x="30" y="90"/>
                    <a:pt x="31" y="90"/>
                  </a:cubicBezTo>
                  <a:cubicBezTo>
                    <a:pt x="44" y="88"/>
                    <a:pt x="53" y="75"/>
                    <a:pt x="51" y="62"/>
                  </a:cubicBezTo>
                  <a:close/>
                  <a:moveTo>
                    <a:pt x="51" y="62"/>
                  </a:moveTo>
                  <a:cubicBezTo>
                    <a:pt x="51" y="62"/>
                    <a:pt x="51" y="62"/>
                    <a:pt x="51" y="62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5" name="Freeform 7">
              <a:extLst>
                <a:ext uri="{FF2B5EF4-FFF2-40B4-BE49-F238E27FC236}">
                  <a16:creationId xmlns:a16="http://schemas.microsoft.com/office/drawing/2014/main" id="{D5B9CFF0-3F64-4DD5-8DF6-A90AA9F417D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215045" y="3044923"/>
              <a:ext cx="160397" cy="257493"/>
            </a:xfrm>
            <a:custGeom>
              <a:avLst/>
              <a:gdLst>
                <a:gd name="T0" fmla="*/ 166 w 193"/>
                <a:gd name="T1" fmla="*/ 307 h 307"/>
                <a:gd name="T2" fmla="*/ 174 w 193"/>
                <a:gd name="T3" fmla="*/ 306 h 307"/>
                <a:gd name="T4" fmla="*/ 189 w 193"/>
                <a:gd name="T5" fmla="*/ 275 h 307"/>
                <a:gd name="T6" fmla="*/ 71 w 193"/>
                <a:gd name="T7" fmla="*/ 51 h 307"/>
                <a:gd name="T8" fmla="*/ 49 w 193"/>
                <a:gd name="T9" fmla="*/ 16 h 307"/>
                <a:gd name="T10" fmla="*/ 16 w 193"/>
                <a:gd name="T11" fmla="*/ 6 h 307"/>
                <a:gd name="T12" fmla="*/ 6 w 193"/>
                <a:gd name="T13" fmla="*/ 38 h 307"/>
                <a:gd name="T14" fmla="*/ 33 w 193"/>
                <a:gd name="T15" fmla="*/ 80 h 307"/>
                <a:gd name="T16" fmla="*/ 143 w 193"/>
                <a:gd name="T17" fmla="*/ 290 h 307"/>
                <a:gd name="T18" fmla="*/ 166 w 193"/>
                <a:gd name="T19" fmla="*/ 307 h 307"/>
                <a:gd name="T20" fmla="*/ 166 w 193"/>
                <a:gd name="T21" fmla="*/ 307 h 307"/>
                <a:gd name="T22" fmla="*/ 166 w 193"/>
                <a:gd name="T23" fmla="*/ 307 h 3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93" h="307">
                  <a:moveTo>
                    <a:pt x="166" y="307"/>
                  </a:moveTo>
                  <a:cubicBezTo>
                    <a:pt x="169" y="307"/>
                    <a:pt x="171" y="306"/>
                    <a:pt x="174" y="306"/>
                  </a:cubicBezTo>
                  <a:cubicBezTo>
                    <a:pt x="186" y="301"/>
                    <a:pt x="193" y="288"/>
                    <a:pt x="189" y="275"/>
                  </a:cubicBezTo>
                  <a:cubicBezTo>
                    <a:pt x="162" y="194"/>
                    <a:pt x="123" y="119"/>
                    <a:pt x="71" y="51"/>
                  </a:cubicBezTo>
                  <a:cubicBezTo>
                    <a:pt x="63" y="40"/>
                    <a:pt x="55" y="28"/>
                    <a:pt x="49" y="16"/>
                  </a:cubicBezTo>
                  <a:cubicBezTo>
                    <a:pt x="43" y="4"/>
                    <a:pt x="28" y="0"/>
                    <a:pt x="16" y="6"/>
                  </a:cubicBezTo>
                  <a:cubicBezTo>
                    <a:pt x="5" y="12"/>
                    <a:pt x="0" y="26"/>
                    <a:pt x="6" y="38"/>
                  </a:cubicBezTo>
                  <a:cubicBezTo>
                    <a:pt x="14" y="53"/>
                    <a:pt x="23" y="67"/>
                    <a:pt x="33" y="80"/>
                  </a:cubicBezTo>
                  <a:cubicBezTo>
                    <a:pt x="81" y="144"/>
                    <a:pt x="119" y="215"/>
                    <a:pt x="143" y="290"/>
                  </a:cubicBezTo>
                  <a:cubicBezTo>
                    <a:pt x="147" y="300"/>
                    <a:pt x="156" y="307"/>
                    <a:pt x="166" y="307"/>
                  </a:cubicBezTo>
                  <a:close/>
                  <a:moveTo>
                    <a:pt x="166" y="307"/>
                  </a:moveTo>
                  <a:cubicBezTo>
                    <a:pt x="166" y="307"/>
                    <a:pt x="166" y="307"/>
                    <a:pt x="166" y="307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6" name="Freeform 8">
              <a:extLst>
                <a:ext uri="{FF2B5EF4-FFF2-40B4-BE49-F238E27FC236}">
                  <a16:creationId xmlns:a16="http://schemas.microsoft.com/office/drawing/2014/main" id="{2565D9FC-B33E-438C-9001-FCCAA8D8457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85816" y="3030644"/>
              <a:ext cx="71870" cy="89004"/>
            </a:xfrm>
            <a:custGeom>
              <a:avLst/>
              <a:gdLst>
                <a:gd name="T0" fmla="*/ 69 w 86"/>
                <a:gd name="T1" fmla="*/ 5 h 106"/>
                <a:gd name="T2" fmla="*/ 37 w 86"/>
                <a:gd name="T3" fmla="*/ 18 h 106"/>
                <a:gd name="T4" fmla="*/ 8 w 86"/>
                <a:gd name="T5" fmla="*/ 68 h 106"/>
                <a:gd name="T6" fmla="*/ 12 w 86"/>
                <a:gd name="T7" fmla="*/ 102 h 106"/>
                <a:gd name="T8" fmla="*/ 27 w 86"/>
                <a:gd name="T9" fmla="*/ 106 h 106"/>
                <a:gd name="T10" fmla="*/ 46 w 86"/>
                <a:gd name="T11" fmla="*/ 97 h 106"/>
                <a:gd name="T12" fmla="*/ 81 w 86"/>
                <a:gd name="T13" fmla="*/ 37 h 106"/>
                <a:gd name="T14" fmla="*/ 69 w 86"/>
                <a:gd name="T15" fmla="*/ 5 h 106"/>
                <a:gd name="T16" fmla="*/ 69 w 86"/>
                <a:gd name="T17" fmla="*/ 5 h 106"/>
                <a:gd name="T18" fmla="*/ 69 w 86"/>
                <a:gd name="T19" fmla="*/ 5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86" h="106">
                  <a:moveTo>
                    <a:pt x="69" y="5"/>
                  </a:moveTo>
                  <a:cubicBezTo>
                    <a:pt x="56" y="0"/>
                    <a:pt x="42" y="6"/>
                    <a:pt x="37" y="18"/>
                  </a:cubicBezTo>
                  <a:cubicBezTo>
                    <a:pt x="29" y="36"/>
                    <a:pt x="20" y="52"/>
                    <a:pt x="8" y="68"/>
                  </a:cubicBezTo>
                  <a:cubicBezTo>
                    <a:pt x="0" y="79"/>
                    <a:pt x="2" y="94"/>
                    <a:pt x="12" y="102"/>
                  </a:cubicBezTo>
                  <a:cubicBezTo>
                    <a:pt x="17" y="105"/>
                    <a:pt x="22" y="106"/>
                    <a:pt x="27" y="106"/>
                  </a:cubicBezTo>
                  <a:cubicBezTo>
                    <a:pt x="34" y="106"/>
                    <a:pt x="41" y="103"/>
                    <a:pt x="46" y="97"/>
                  </a:cubicBezTo>
                  <a:cubicBezTo>
                    <a:pt x="60" y="78"/>
                    <a:pt x="72" y="58"/>
                    <a:pt x="81" y="37"/>
                  </a:cubicBezTo>
                  <a:cubicBezTo>
                    <a:pt x="86" y="25"/>
                    <a:pt x="81" y="11"/>
                    <a:pt x="69" y="5"/>
                  </a:cubicBezTo>
                  <a:close/>
                  <a:moveTo>
                    <a:pt x="69" y="5"/>
                  </a:moveTo>
                  <a:cubicBezTo>
                    <a:pt x="69" y="5"/>
                    <a:pt x="69" y="5"/>
                    <a:pt x="69" y="5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7" name="Freeform 9">
              <a:extLst>
                <a:ext uri="{FF2B5EF4-FFF2-40B4-BE49-F238E27FC236}">
                  <a16:creationId xmlns:a16="http://schemas.microsoft.com/office/drawing/2014/main" id="{F15DAB29-99BC-4F95-BE96-3DA4D1D9CB5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13044" y="2724603"/>
              <a:ext cx="259397" cy="282719"/>
            </a:xfrm>
            <a:custGeom>
              <a:avLst/>
              <a:gdLst>
                <a:gd name="T0" fmla="*/ 24 w 312"/>
                <a:gd name="T1" fmla="*/ 48 h 337"/>
                <a:gd name="T2" fmla="*/ 264 w 312"/>
                <a:gd name="T3" fmla="*/ 288 h 337"/>
                <a:gd name="T4" fmla="*/ 263 w 312"/>
                <a:gd name="T5" fmla="*/ 311 h 337"/>
                <a:gd name="T6" fmla="*/ 285 w 312"/>
                <a:gd name="T7" fmla="*/ 337 h 337"/>
                <a:gd name="T8" fmla="*/ 287 w 312"/>
                <a:gd name="T9" fmla="*/ 337 h 337"/>
                <a:gd name="T10" fmla="*/ 311 w 312"/>
                <a:gd name="T11" fmla="*/ 315 h 337"/>
                <a:gd name="T12" fmla="*/ 312 w 312"/>
                <a:gd name="T13" fmla="*/ 288 h 337"/>
                <a:gd name="T14" fmla="*/ 24 w 312"/>
                <a:gd name="T15" fmla="*/ 0 h 337"/>
                <a:gd name="T16" fmla="*/ 0 w 312"/>
                <a:gd name="T17" fmla="*/ 24 h 337"/>
                <a:gd name="T18" fmla="*/ 24 w 312"/>
                <a:gd name="T19" fmla="*/ 48 h 337"/>
                <a:gd name="T20" fmla="*/ 24 w 312"/>
                <a:gd name="T21" fmla="*/ 48 h 337"/>
                <a:gd name="T22" fmla="*/ 24 w 312"/>
                <a:gd name="T23" fmla="*/ 48 h 3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12" h="337">
                  <a:moveTo>
                    <a:pt x="24" y="48"/>
                  </a:moveTo>
                  <a:cubicBezTo>
                    <a:pt x="157" y="48"/>
                    <a:pt x="264" y="156"/>
                    <a:pt x="264" y="288"/>
                  </a:cubicBezTo>
                  <a:cubicBezTo>
                    <a:pt x="264" y="296"/>
                    <a:pt x="264" y="303"/>
                    <a:pt x="263" y="311"/>
                  </a:cubicBezTo>
                  <a:cubicBezTo>
                    <a:pt x="262" y="324"/>
                    <a:pt x="272" y="336"/>
                    <a:pt x="285" y="337"/>
                  </a:cubicBezTo>
                  <a:cubicBezTo>
                    <a:pt x="286" y="337"/>
                    <a:pt x="287" y="337"/>
                    <a:pt x="287" y="337"/>
                  </a:cubicBezTo>
                  <a:cubicBezTo>
                    <a:pt x="300" y="337"/>
                    <a:pt x="310" y="328"/>
                    <a:pt x="311" y="315"/>
                  </a:cubicBezTo>
                  <a:cubicBezTo>
                    <a:pt x="312" y="306"/>
                    <a:pt x="312" y="297"/>
                    <a:pt x="312" y="288"/>
                  </a:cubicBezTo>
                  <a:cubicBezTo>
                    <a:pt x="312" y="129"/>
                    <a:pt x="183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0" y="37"/>
                    <a:pt x="11" y="48"/>
                    <a:pt x="24" y="48"/>
                  </a:cubicBezTo>
                  <a:close/>
                  <a:moveTo>
                    <a:pt x="24" y="48"/>
                  </a:moveTo>
                  <a:cubicBezTo>
                    <a:pt x="24" y="48"/>
                    <a:pt x="24" y="48"/>
                    <a:pt x="24" y="48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8" name="Freeform 10">
              <a:extLst>
                <a:ext uri="{FF2B5EF4-FFF2-40B4-BE49-F238E27FC236}">
                  <a16:creationId xmlns:a16="http://schemas.microsoft.com/office/drawing/2014/main" id="{907F187C-137B-4CD4-9F17-7FC8385AB3F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413044" y="2464731"/>
              <a:ext cx="39980" cy="152306"/>
            </a:xfrm>
            <a:custGeom>
              <a:avLst/>
              <a:gdLst>
                <a:gd name="T0" fmla="*/ 24 w 48"/>
                <a:gd name="T1" fmla="*/ 182 h 182"/>
                <a:gd name="T2" fmla="*/ 48 w 48"/>
                <a:gd name="T3" fmla="*/ 158 h 182"/>
                <a:gd name="T4" fmla="*/ 48 w 48"/>
                <a:gd name="T5" fmla="*/ 24 h 182"/>
                <a:gd name="T6" fmla="*/ 24 w 48"/>
                <a:gd name="T7" fmla="*/ 0 h 182"/>
                <a:gd name="T8" fmla="*/ 0 w 48"/>
                <a:gd name="T9" fmla="*/ 24 h 182"/>
                <a:gd name="T10" fmla="*/ 0 w 48"/>
                <a:gd name="T11" fmla="*/ 158 h 182"/>
                <a:gd name="T12" fmla="*/ 24 w 48"/>
                <a:gd name="T13" fmla="*/ 182 h 182"/>
                <a:gd name="T14" fmla="*/ 24 w 48"/>
                <a:gd name="T15" fmla="*/ 182 h 182"/>
                <a:gd name="T16" fmla="*/ 24 w 48"/>
                <a:gd name="T17" fmla="*/ 182 h 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48" h="182">
                  <a:moveTo>
                    <a:pt x="24" y="182"/>
                  </a:moveTo>
                  <a:cubicBezTo>
                    <a:pt x="38" y="182"/>
                    <a:pt x="48" y="172"/>
                    <a:pt x="48" y="158"/>
                  </a:cubicBezTo>
                  <a:cubicBezTo>
                    <a:pt x="48" y="24"/>
                    <a:pt x="48" y="24"/>
                    <a:pt x="48" y="24"/>
                  </a:cubicBezTo>
                  <a:cubicBezTo>
                    <a:pt x="48" y="11"/>
                    <a:pt x="38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0" y="158"/>
                    <a:pt x="0" y="158"/>
                    <a:pt x="0" y="158"/>
                  </a:cubicBezTo>
                  <a:cubicBezTo>
                    <a:pt x="0" y="172"/>
                    <a:pt x="11" y="182"/>
                    <a:pt x="24" y="182"/>
                  </a:cubicBezTo>
                  <a:close/>
                  <a:moveTo>
                    <a:pt x="24" y="182"/>
                  </a:moveTo>
                  <a:cubicBezTo>
                    <a:pt x="24" y="182"/>
                    <a:pt x="24" y="182"/>
                    <a:pt x="24" y="182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89" name="Freeform 11">
              <a:extLst>
                <a:ext uri="{FF2B5EF4-FFF2-40B4-BE49-F238E27FC236}">
                  <a16:creationId xmlns:a16="http://schemas.microsoft.com/office/drawing/2014/main" id="{0B52108A-836E-4232-80FB-C4B620DC15A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69830" y="2526606"/>
              <a:ext cx="101379" cy="140883"/>
            </a:xfrm>
            <a:custGeom>
              <a:avLst/>
              <a:gdLst>
                <a:gd name="T0" fmla="*/ 74 w 122"/>
                <a:gd name="T1" fmla="*/ 156 h 168"/>
                <a:gd name="T2" fmla="*/ 94 w 122"/>
                <a:gd name="T3" fmla="*/ 168 h 168"/>
                <a:gd name="T4" fmla="*/ 106 w 122"/>
                <a:gd name="T5" fmla="*/ 165 h 168"/>
                <a:gd name="T6" fmla="*/ 115 w 122"/>
                <a:gd name="T7" fmla="*/ 132 h 168"/>
                <a:gd name="T8" fmla="*/ 48 w 122"/>
                <a:gd name="T9" fmla="*/ 15 h 168"/>
                <a:gd name="T10" fmla="*/ 15 w 122"/>
                <a:gd name="T11" fmla="*/ 7 h 168"/>
                <a:gd name="T12" fmla="*/ 6 w 122"/>
                <a:gd name="T13" fmla="*/ 39 h 168"/>
                <a:gd name="T14" fmla="*/ 74 w 122"/>
                <a:gd name="T15" fmla="*/ 156 h 168"/>
                <a:gd name="T16" fmla="*/ 74 w 122"/>
                <a:gd name="T17" fmla="*/ 156 h 168"/>
                <a:gd name="T18" fmla="*/ 74 w 122"/>
                <a:gd name="T19" fmla="*/ 156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2" h="168">
                  <a:moveTo>
                    <a:pt x="74" y="156"/>
                  </a:moveTo>
                  <a:cubicBezTo>
                    <a:pt x="78" y="164"/>
                    <a:pt x="86" y="168"/>
                    <a:pt x="94" y="168"/>
                  </a:cubicBezTo>
                  <a:cubicBezTo>
                    <a:pt x="98" y="168"/>
                    <a:pt x="103" y="167"/>
                    <a:pt x="106" y="165"/>
                  </a:cubicBezTo>
                  <a:cubicBezTo>
                    <a:pt x="118" y="158"/>
                    <a:pt x="122" y="143"/>
                    <a:pt x="115" y="132"/>
                  </a:cubicBezTo>
                  <a:cubicBezTo>
                    <a:pt x="48" y="15"/>
                    <a:pt x="48" y="15"/>
                    <a:pt x="48" y="15"/>
                  </a:cubicBezTo>
                  <a:cubicBezTo>
                    <a:pt x="41" y="4"/>
                    <a:pt x="27" y="0"/>
                    <a:pt x="15" y="7"/>
                  </a:cubicBezTo>
                  <a:cubicBezTo>
                    <a:pt x="4" y="13"/>
                    <a:pt x="0" y="28"/>
                    <a:pt x="6" y="39"/>
                  </a:cubicBezTo>
                  <a:lnTo>
                    <a:pt x="74" y="156"/>
                  </a:lnTo>
                  <a:close/>
                  <a:moveTo>
                    <a:pt x="74" y="156"/>
                  </a:moveTo>
                  <a:cubicBezTo>
                    <a:pt x="74" y="156"/>
                    <a:pt x="74" y="156"/>
                    <a:pt x="74" y="156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0" name="Freeform 12">
              <a:extLst>
                <a:ext uri="{FF2B5EF4-FFF2-40B4-BE49-F238E27FC236}">
                  <a16:creationId xmlns:a16="http://schemas.microsoft.com/office/drawing/2014/main" id="{F0F87335-D2EA-4871-87CE-C42B63084AC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30507" y="3132975"/>
              <a:ext cx="142311" cy="99951"/>
            </a:xfrm>
            <a:custGeom>
              <a:avLst/>
              <a:gdLst>
                <a:gd name="T0" fmla="*/ 155 w 171"/>
                <a:gd name="T1" fmla="*/ 74 h 119"/>
                <a:gd name="T2" fmla="*/ 39 w 171"/>
                <a:gd name="T3" fmla="*/ 7 h 119"/>
                <a:gd name="T4" fmla="*/ 6 w 171"/>
                <a:gd name="T5" fmla="*/ 15 h 119"/>
                <a:gd name="T6" fmla="*/ 15 w 171"/>
                <a:gd name="T7" fmla="*/ 48 h 119"/>
                <a:gd name="T8" fmla="*/ 131 w 171"/>
                <a:gd name="T9" fmla="*/ 115 h 119"/>
                <a:gd name="T10" fmla="*/ 143 w 171"/>
                <a:gd name="T11" fmla="*/ 119 h 119"/>
                <a:gd name="T12" fmla="*/ 164 w 171"/>
                <a:gd name="T13" fmla="*/ 107 h 119"/>
                <a:gd name="T14" fmla="*/ 155 w 171"/>
                <a:gd name="T15" fmla="*/ 74 h 119"/>
                <a:gd name="T16" fmla="*/ 155 w 171"/>
                <a:gd name="T17" fmla="*/ 74 h 119"/>
                <a:gd name="T18" fmla="*/ 155 w 171"/>
                <a:gd name="T19" fmla="*/ 74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1" h="119">
                  <a:moveTo>
                    <a:pt x="155" y="74"/>
                  </a:moveTo>
                  <a:cubicBezTo>
                    <a:pt x="39" y="7"/>
                    <a:pt x="39" y="7"/>
                    <a:pt x="39" y="7"/>
                  </a:cubicBezTo>
                  <a:cubicBezTo>
                    <a:pt x="27" y="0"/>
                    <a:pt x="13" y="4"/>
                    <a:pt x="6" y="15"/>
                  </a:cubicBezTo>
                  <a:cubicBezTo>
                    <a:pt x="0" y="27"/>
                    <a:pt x="3" y="42"/>
                    <a:pt x="15" y="48"/>
                  </a:cubicBezTo>
                  <a:cubicBezTo>
                    <a:pt x="131" y="115"/>
                    <a:pt x="131" y="115"/>
                    <a:pt x="131" y="115"/>
                  </a:cubicBezTo>
                  <a:cubicBezTo>
                    <a:pt x="135" y="118"/>
                    <a:pt x="139" y="119"/>
                    <a:pt x="143" y="119"/>
                  </a:cubicBezTo>
                  <a:cubicBezTo>
                    <a:pt x="152" y="119"/>
                    <a:pt x="160" y="114"/>
                    <a:pt x="164" y="107"/>
                  </a:cubicBezTo>
                  <a:cubicBezTo>
                    <a:pt x="171" y="95"/>
                    <a:pt x="167" y="80"/>
                    <a:pt x="155" y="74"/>
                  </a:cubicBezTo>
                  <a:close/>
                  <a:moveTo>
                    <a:pt x="155" y="74"/>
                  </a:moveTo>
                  <a:cubicBezTo>
                    <a:pt x="155" y="74"/>
                    <a:pt x="155" y="74"/>
                    <a:pt x="155" y="74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1" name="Freeform 13">
              <a:extLst>
                <a:ext uri="{FF2B5EF4-FFF2-40B4-BE49-F238E27FC236}">
                  <a16:creationId xmlns:a16="http://schemas.microsoft.com/office/drawing/2014/main" id="{E6BBEB43-BA5D-4008-92C5-4FA4383B0C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93726" y="2704613"/>
              <a:ext cx="142311" cy="98999"/>
            </a:xfrm>
            <a:custGeom>
              <a:avLst/>
              <a:gdLst>
                <a:gd name="T0" fmla="*/ 15 w 171"/>
                <a:gd name="T1" fmla="*/ 48 h 118"/>
                <a:gd name="T2" fmla="*/ 132 w 171"/>
                <a:gd name="T3" fmla="*/ 115 h 118"/>
                <a:gd name="T4" fmla="*/ 144 w 171"/>
                <a:gd name="T5" fmla="*/ 118 h 118"/>
                <a:gd name="T6" fmla="*/ 165 w 171"/>
                <a:gd name="T7" fmla="*/ 106 h 118"/>
                <a:gd name="T8" fmla="*/ 156 w 171"/>
                <a:gd name="T9" fmla="*/ 74 h 118"/>
                <a:gd name="T10" fmla="*/ 39 w 171"/>
                <a:gd name="T11" fmla="*/ 6 h 118"/>
                <a:gd name="T12" fmla="*/ 7 w 171"/>
                <a:gd name="T13" fmla="*/ 15 h 118"/>
                <a:gd name="T14" fmla="*/ 15 w 171"/>
                <a:gd name="T15" fmla="*/ 48 h 118"/>
                <a:gd name="T16" fmla="*/ 15 w 171"/>
                <a:gd name="T17" fmla="*/ 48 h 118"/>
                <a:gd name="T18" fmla="*/ 15 w 171"/>
                <a:gd name="T19" fmla="*/ 48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1" h="118">
                  <a:moveTo>
                    <a:pt x="15" y="48"/>
                  </a:moveTo>
                  <a:cubicBezTo>
                    <a:pt x="132" y="115"/>
                    <a:pt x="132" y="115"/>
                    <a:pt x="132" y="115"/>
                  </a:cubicBezTo>
                  <a:cubicBezTo>
                    <a:pt x="136" y="117"/>
                    <a:pt x="140" y="118"/>
                    <a:pt x="144" y="118"/>
                  </a:cubicBezTo>
                  <a:cubicBezTo>
                    <a:pt x="152" y="118"/>
                    <a:pt x="160" y="114"/>
                    <a:pt x="165" y="106"/>
                  </a:cubicBezTo>
                  <a:cubicBezTo>
                    <a:pt x="171" y="95"/>
                    <a:pt x="167" y="80"/>
                    <a:pt x="156" y="74"/>
                  </a:cubicBezTo>
                  <a:cubicBezTo>
                    <a:pt x="39" y="6"/>
                    <a:pt x="39" y="6"/>
                    <a:pt x="39" y="6"/>
                  </a:cubicBezTo>
                  <a:cubicBezTo>
                    <a:pt x="28" y="0"/>
                    <a:pt x="13" y="4"/>
                    <a:pt x="7" y="15"/>
                  </a:cubicBezTo>
                  <a:cubicBezTo>
                    <a:pt x="0" y="27"/>
                    <a:pt x="4" y="41"/>
                    <a:pt x="15" y="48"/>
                  </a:cubicBezTo>
                  <a:close/>
                  <a:moveTo>
                    <a:pt x="15" y="48"/>
                  </a:moveTo>
                  <a:cubicBezTo>
                    <a:pt x="15" y="48"/>
                    <a:pt x="15" y="48"/>
                    <a:pt x="15" y="48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2" name="Freeform 14">
              <a:extLst>
                <a:ext uri="{FF2B5EF4-FFF2-40B4-BE49-F238E27FC236}">
                  <a16:creationId xmlns:a16="http://schemas.microsoft.com/office/drawing/2014/main" id="{7EF200C2-9E94-454D-A253-734128849E8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82387" y="2949255"/>
              <a:ext cx="152306" cy="40457"/>
            </a:xfrm>
            <a:custGeom>
              <a:avLst/>
              <a:gdLst>
                <a:gd name="T0" fmla="*/ 159 w 183"/>
                <a:gd name="T1" fmla="*/ 0 h 48"/>
                <a:gd name="T2" fmla="*/ 24 w 183"/>
                <a:gd name="T3" fmla="*/ 0 h 48"/>
                <a:gd name="T4" fmla="*/ 0 w 183"/>
                <a:gd name="T5" fmla="*/ 24 h 48"/>
                <a:gd name="T6" fmla="*/ 24 w 183"/>
                <a:gd name="T7" fmla="*/ 48 h 48"/>
                <a:gd name="T8" fmla="*/ 159 w 183"/>
                <a:gd name="T9" fmla="*/ 48 h 48"/>
                <a:gd name="T10" fmla="*/ 183 w 183"/>
                <a:gd name="T11" fmla="*/ 24 h 48"/>
                <a:gd name="T12" fmla="*/ 159 w 183"/>
                <a:gd name="T13" fmla="*/ 0 h 48"/>
                <a:gd name="T14" fmla="*/ 159 w 183"/>
                <a:gd name="T15" fmla="*/ 0 h 48"/>
                <a:gd name="T16" fmla="*/ 159 w 183"/>
                <a:gd name="T17" fmla="*/ 0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3" h="48">
                  <a:moveTo>
                    <a:pt x="159" y="0"/>
                  </a:moveTo>
                  <a:cubicBezTo>
                    <a:pt x="24" y="0"/>
                    <a:pt x="24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0" y="38"/>
                    <a:pt x="11" y="48"/>
                    <a:pt x="24" y="48"/>
                  </a:cubicBezTo>
                  <a:cubicBezTo>
                    <a:pt x="159" y="48"/>
                    <a:pt x="159" y="48"/>
                    <a:pt x="159" y="48"/>
                  </a:cubicBezTo>
                  <a:cubicBezTo>
                    <a:pt x="172" y="48"/>
                    <a:pt x="183" y="38"/>
                    <a:pt x="183" y="24"/>
                  </a:cubicBezTo>
                  <a:cubicBezTo>
                    <a:pt x="183" y="11"/>
                    <a:pt x="172" y="0"/>
                    <a:pt x="159" y="0"/>
                  </a:cubicBezTo>
                  <a:close/>
                  <a:moveTo>
                    <a:pt x="159" y="0"/>
                  </a:moveTo>
                  <a:cubicBezTo>
                    <a:pt x="159" y="0"/>
                    <a:pt x="159" y="0"/>
                    <a:pt x="159" y="0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3" name="Freeform 15">
              <a:extLst>
                <a:ext uri="{FF2B5EF4-FFF2-40B4-BE49-F238E27FC236}">
                  <a16:creationId xmlns:a16="http://schemas.microsoft.com/office/drawing/2014/main" id="{7DE76203-F0AF-45F3-9C0C-94929225E21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31851" y="2949255"/>
              <a:ext cx="151355" cy="40457"/>
            </a:xfrm>
            <a:custGeom>
              <a:avLst/>
              <a:gdLst>
                <a:gd name="T0" fmla="*/ 182 w 182"/>
                <a:gd name="T1" fmla="*/ 24 h 48"/>
                <a:gd name="T2" fmla="*/ 158 w 182"/>
                <a:gd name="T3" fmla="*/ 0 h 48"/>
                <a:gd name="T4" fmla="*/ 24 w 182"/>
                <a:gd name="T5" fmla="*/ 0 h 48"/>
                <a:gd name="T6" fmla="*/ 0 w 182"/>
                <a:gd name="T7" fmla="*/ 24 h 48"/>
                <a:gd name="T8" fmla="*/ 24 w 182"/>
                <a:gd name="T9" fmla="*/ 48 h 48"/>
                <a:gd name="T10" fmla="*/ 158 w 182"/>
                <a:gd name="T11" fmla="*/ 48 h 48"/>
                <a:gd name="T12" fmla="*/ 182 w 182"/>
                <a:gd name="T13" fmla="*/ 24 h 48"/>
                <a:gd name="T14" fmla="*/ 182 w 182"/>
                <a:gd name="T15" fmla="*/ 24 h 48"/>
                <a:gd name="T16" fmla="*/ 182 w 182"/>
                <a:gd name="T17" fmla="*/ 24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82" h="48">
                  <a:moveTo>
                    <a:pt x="182" y="24"/>
                  </a:moveTo>
                  <a:cubicBezTo>
                    <a:pt x="182" y="11"/>
                    <a:pt x="172" y="0"/>
                    <a:pt x="158" y="0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11" y="0"/>
                    <a:pt x="0" y="11"/>
                    <a:pt x="0" y="24"/>
                  </a:cubicBezTo>
                  <a:cubicBezTo>
                    <a:pt x="0" y="38"/>
                    <a:pt x="11" y="48"/>
                    <a:pt x="24" y="48"/>
                  </a:cubicBezTo>
                  <a:cubicBezTo>
                    <a:pt x="158" y="48"/>
                    <a:pt x="158" y="48"/>
                    <a:pt x="158" y="48"/>
                  </a:cubicBezTo>
                  <a:cubicBezTo>
                    <a:pt x="172" y="48"/>
                    <a:pt x="182" y="38"/>
                    <a:pt x="182" y="24"/>
                  </a:cubicBezTo>
                  <a:close/>
                  <a:moveTo>
                    <a:pt x="182" y="24"/>
                  </a:moveTo>
                  <a:cubicBezTo>
                    <a:pt x="182" y="24"/>
                    <a:pt x="182" y="24"/>
                    <a:pt x="182" y="24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4" name="Freeform 16">
              <a:extLst>
                <a:ext uri="{FF2B5EF4-FFF2-40B4-BE49-F238E27FC236}">
                  <a16:creationId xmlns:a16="http://schemas.microsoft.com/office/drawing/2014/main" id="{ADDF58E0-E81D-4F36-BF38-FB65BA43204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730507" y="2704613"/>
              <a:ext cx="142311" cy="98999"/>
            </a:xfrm>
            <a:custGeom>
              <a:avLst/>
              <a:gdLst>
                <a:gd name="T0" fmla="*/ 27 w 171"/>
                <a:gd name="T1" fmla="*/ 118 h 118"/>
                <a:gd name="T2" fmla="*/ 39 w 171"/>
                <a:gd name="T3" fmla="*/ 115 h 118"/>
                <a:gd name="T4" fmla="*/ 155 w 171"/>
                <a:gd name="T5" fmla="*/ 48 h 118"/>
                <a:gd name="T6" fmla="*/ 164 w 171"/>
                <a:gd name="T7" fmla="*/ 15 h 118"/>
                <a:gd name="T8" fmla="*/ 131 w 171"/>
                <a:gd name="T9" fmla="*/ 6 h 118"/>
                <a:gd name="T10" fmla="*/ 15 w 171"/>
                <a:gd name="T11" fmla="*/ 74 h 118"/>
                <a:gd name="T12" fmla="*/ 6 w 171"/>
                <a:gd name="T13" fmla="*/ 106 h 118"/>
                <a:gd name="T14" fmla="*/ 27 w 171"/>
                <a:gd name="T15" fmla="*/ 118 h 118"/>
                <a:gd name="T16" fmla="*/ 27 w 171"/>
                <a:gd name="T17" fmla="*/ 118 h 118"/>
                <a:gd name="T18" fmla="*/ 27 w 171"/>
                <a:gd name="T19" fmla="*/ 118 h 1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1" h="118">
                  <a:moveTo>
                    <a:pt x="27" y="118"/>
                  </a:moveTo>
                  <a:cubicBezTo>
                    <a:pt x="31" y="118"/>
                    <a:pt x="35" y="117"/>
                    <a:pt x="39" y="115"/>
                  </a:cubicBezTo>
                  <a:cubicBezTo>
                    <a:pt x="155" y="48"/>
                    <a:pt x="155" y="48"/>
                    <a:pt x="155" y="48"/>
                  </a:cubicBezTo>
                  <a:cubicBezTo>
                    <a:pt x="167" y="41"/>
                    <a:pt x="171" y="27"/>
                    <a:pt x="164" y="15"/>
                  </a:cubicBezTo>
                  <a:cubicBezTo>
                    <a:pt x="157" y="4"/>
                    <a:pt x="143" y="0"/>
                    <a:pt x="131" y="6"/>
                  </a:cubicBezTo>
                  <a:cubicBezTo>
                    <a:pt x="15" y="74"/>
                    <a:pt x="15" y="74"/>
                    <a:pt x="15" y="74"/>
                  </a:cubicBezTo>
                  <a:cubicBezTo>
                    <a:pt x="3" y="80"/>
                    <a:pt x="0" y="95"/>
                    <a:pt x="6" y="106"/>
                  </a:cubicBezTo>
                  <a:cubicBezTo>
                    <a:pt x="11" y="114"/>
                    <a:pt x="19" y="118"/>
                    <a:pt x="27" y="118"/>
                  </a:cubicBezTo>
                  <a:close/>
                  <a:moveTo>
                    <a:pt x="27" y="118"/>
                  </a:moveTo>
                  <a:cubicBezTo>
                    <a:pt x="27" y="118"/>
                    <a:pt x="27" y="118"/>
                    <a:pt x="27" y="118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5" name="Freeform 17">
              <a:extLst>
                <a:ext uri="{FF2B5EF4-FFF2-40B4-BE49-F238E27FC236}">
                  <a16:creationId xmlns:a16="http://schemas.microsoft.com/office/drawing/2014/main" id="{4A60E6E5-902B-4D02-9327-138ACE1DC78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7993726" y="3132975"/>
              <a:ext cx="142311" cy="99951"/>
            </a:xfrm>
            <a:custGeom>
              <a:avLst/>
              <a:gdLst>
                <a:gd name="T0" fmla="*/ 132 w 171"/>
                <a:gd name="T1" fmla="*/ 7 h 119"/>
                <a:gd name="T2" fmla="*/ 15 w 171"/>
                <a:gd name="T3" fmla="*/ 74 h 119"/>
                <a:gd name="T4" fmla="*/ 7 w 171"/>
                <a:gd name="T5" fmla="*/ 107 h 119"/>
                <a:gd name="T6" fmla="*/ 28 w 171"/>
                <a:gd name="T7" fmla="*/ 119 h 119"/>
                <a:gd name="T8" fmla="*/ 39 w 171"/>
                <a:gd name="T9" fmla="*/ 115 h 119"/>
                <a:gd name="T10" fmla="*/ 156 w 171"/>
                <a:gd name="T11" fmla="*/ 48 h 119"/>
                <a:gd name="T12" fmla="*/ 165 w 171"/>
                <a:gd name="T13" fmla="*/ 15 h 119"/>
                <a:gd name="T14" fmla="*/ 132 w 171"/>
                <a:gd name="T15" fmla="*/ 7 h 119"/>
                <a:gd name="T16" fmla="*/ 132 w 171"/>
                <a:gd name="T17" fmla="*/ 7 h 119"/>
                <a:gd name="T18" fmla="*/ 132 w 171"/>
                <a:gd name="T19" fmla="*/ 7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71" h="119">
                  <a:moveTo>
                    <a:pt x="132" y="7"/>
                  </a:moveTo>
                  <a:cubicBezTo>
                    <a:pt x="15" y="74"/>
                    <a:pt x="15" y="74"/>
                    <a:pt x="15" y="74"/>
                  </a:cubicBezTo>
                  <a:cubicBezTo>
                    <a:pt x="4" y="80"/>
                    <a:pt x="0" y="95"/>
                    <a:pt x="7" y="107"/>
                  </a:cubicBezTo>
                  <a:cubicBezTo>
                    <a:pt x="11" y="114"/>
                    <a:pt x="19" y="119"/>
                    <a:pt x="28" y="119"/>
                  </a:cubicBezTo>
                  <a:cubicBezTo>
                    <a:pt x="32" y="119"/>
                    <a:pt x="36" y="118"/>
                    <a:pt x="39" y="115"/>
                  </a:cubicBezTo>
                  <a:cubicBezTo>
                    <a:pt x="156" y="48"/>
                    <a:pt x="156" y="48"/>
                    <a:pt x="156" y="48"/>
                  </a:cubicBezTo>
                  <a:cubicBezTo>
                    <a:pt x="167" y="42"/>
                    <a:pt x="171" y="27"/>
                    <a:pt x="165" y="15"/>
                  </a:cubicBezTo>
                  <a:cubicBezTo>
                    <a:pt x="158" y="4"/>
                    <a:pt x="143" y="0"/>
                    <a:pt x="132" y="7"/>
                  </a:cubicBezTo>
                  <a:close/>
                  <a:moveTo>
                    <a:pt x="132" y="7"/>
                  </a:moveTo>
                  <a:cubicBezTo>
                    <a:pt x="132" y="7"/>
                    <a:pt x="132" y="7"/>
                    <a:pt x="132" y="7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6" name="Freeform 18">
              <a:extLst>
                <a:ext uri="{FF2B5EF4-FFF2-40B4-BE49-F238E27FC236}">
                  <a16:creationId xmlns:a16="http://schemas.microsoft.com/office/drawing/2014/main" id="{D7B19970-4E2B-42FE-93B8-F4B492D5965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595336" y="2526606"/>
              <a:ext cx="101379" cy="140883"/>
            </a:xfrm>
            <a:custGeom>
              <a:avLst/>
              <a:gdLst>
                <a:gd name="T0" fmla="*/ 15 w 122"/>
                <a:gd name="T1" fmla="*/ 165 h 168"/>
                <a:gd name="T2" fmla="*/ 27 w 122"/>
                <a:gd name="T3" fmla="*/ 168 h 168"/>
                <a:gd name="T4" fmla="*/ 48 w 122"/>
                <a:gd name="T5" fmla="*/ 156 h 168"/>
                <a:gd name="T6" fmla="*/ 115 w 122"/>
                <a:gd name="T7" fmla="*/ 39 h 168"/>
                <a:gd name="T8" fmla="*/ 107 w 122"/>
                <a:gd name="T9" fmla="*/ 7 h 168"/>
                <a:gd name="T10" fmla="*/ 74 w 122"/>
                <a:gd name="T11" fmla="*/ 15 h 168"/>
                <a:gd name="T12" fmla="*/ 7 w 122"/>
                <a:gd name="T13" fmla="*/ 132 h 168"/>
                <a:gd name="T14" fmla="*/ 15 w 122"/>
                <a:gd name="T15" fmla="*/ 165 h 168"/>
                <a:gd name="T16" fmla="*/ 15 w 122"/>
                <a:gd name="T17" fmla="*/ 165 h 168"/>
                <a:gd name="T18" fmla="*/ 15 w 122"/>
                <a:gd name="T19" fmla="*/ 165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2" h="168">
                  <a:moveTo>
                    <a:pt x="15" y="165"/>
                  </a:moveTo>
                  <a:cubicBezTo>
                    <a:pt x="19" y="167"/>
                    <a:pt x="23" y="168"/>
                    <a:pt x="27" y="168"/>
                  </a:cubicBezTo>
                  <a:cubicBezTo>
                    <a:pt x="36" y="168"/>
                    <a:pt x="44" y="164"/>
                    <a:pt x="48" y="156"/>
                  </a:cubicBezTo>
                  <a:cubicBezTo>
                    <a:pt x="115" y="39"/>
                    <a:pt x="115" y="39"/>
                    <a:pt x="115" y="39"/>
                  </a:cubicBezTo>
                  <a:cubicBezTo>
                    <a:pt x="122" y="28"/>
                    <a:pt x="118" y="13"/>
                    <a:pt x="107" y="7"/>
                  </a:cubicBezTo>
                  <a:cubicBezTo>
                    <a:pt x="95" y="0"/>
                    <a:pt x="80" y="4"/>
                    <a:pt x="74" y="15"/>
                  </a:cubicBezTo>
                  <a:cubicBezTo>
                    <a:pt x="7" y="132"/>
                    <a:pt x="7" y="132"/>
                    <a:pt x="7" y="132"/>
                  </a:cubicBezTo>
                  <a:cubicBezTo>
                    <a:pt x="0" y="143"/>
                    <a:pt x="4" y="158"/>
                    <a:pt x="15" y="165"/>
                  </a:cubicBezTo>
                  <a:close/>
                  <a:moveTo>
                    <a:pt x="15" y="165"/>
                  </a:moveTo>
                  <a:cubicBezTo>
                    <a:pt x="15" y="165"/>
                    <a:pt x="15" y="165"/>
                    <a:pt x="15" y="165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97" name="Group 96">
            <a:extLst>
              <a:ext uri="{FF2B5EF4-FFF2-40B4-BE49-F238E27FC236}">
                <a16:creationId xmlns:a16="http://schemas.microsoft.com/office/drawing/2014/main" id="{D680D807-4F86-45AA-9E37-CA964B43DF80}"/>
              </a:ext>
            </a:extLst>
          </p:cNvPr>
          <p:cNvGrpSpPr/>
          <p:nvPr/>
        </p:nvGrpSpPr>
        <p:grpSpPr>
          <a:xfrm>
            <a:off x="1074932" y="3559574"/>
            <a:ext cx="758450" cy="798627"/>
            <a:chOff x="5995988" y="2712903"/>
            <a:chExt cx="2457450" cy="2587625"/>
          </a:xfrm>
        </p:grpSpPr>
        <p:sp>
          <p:nvSpPr>
            <p:cNvPr id="98" name="Freeform 6">
              <a:extLst>
                <a:ext uri="{FF2B5EF4-FFF2-40B4-BE49-F238E27FC236}">
                  <a16:creationId xmlns:a16="http://schemas.microsoft.com/office/drawing/2014/main" id="{AE564DD8-4324-4E84-92B6-E22B62EB97FB}"/>
                </a:ext>
              </a:extLst>
            </p:cNvPr>
            <p:cNvSpPr>
              <a:spLocks/>
            </p:cNvSpPr>
            <p:nvPr/>
          </p:nvSpPr>
          <p:spPr bwMode="auto">
            <a:xfrm>
              <a:off x="5995988" y="2712903"/>
              <a:ext cx="2457450" cy="2587625"/>
            </a:xfrm>
            <a:custGeom>
              <a:avLst/>
              <a:gdLst>
                <a:gd name="T0" fmla="*/ 707 w 771"/>
                <a:gd name="T1" fmla="*/ 219 h 812"/>
                <a:gd name="T2" fmla="*/ 760 w 771"/>
                <a:gd name="T3" fmla="*/ 369 h 812"/>
                <a:gd name="T4" fmla="*/ 685 w 771"/>
                <a:gd name="T5" fmla="*/ 634 h 812"/>
                <a:gd name="T6" fmla="*/ 197 w 771"/>
                <a:gd name="T7" fmla="*/ 707 h 812"/>
                <a:gd name="T8" fmla="*/ 97 w 771"/>
                <a:gd name="T9" fmla="*/ 220 h 812"/>
                <a:gd name="T10" fmla="*/ 594 w 771"/>
                <a:gd name="T11" fmla="*/ 106 h 812"/>
                <a:gd name="T12" fmla="*/ 552 w 771"/>
                <a:gd name="T13" fmla="*/ 147 h 812"/>
                <a:gd name="T14" fmla="*/ 509 w 771"/>
                <a:gd name="T15" fmla="*/ 128 h 812"/>
                <a:gd name="T16" fmla="*/ 454 w 771"/>
                <a:gd name="T17" fmla="*/ 113 h 812"/>
                <a:gd name="T18" fmla="*/ 372 w 771"/>
                <a:gd name="T19" fmla="*/ 110 h 812"/>
                <a:gd name="T20" fmla="*/ 241 w 771"/>
                <a:gd name="T21" fmla="*/ 155 h 812"/>
                <a:gd name="T22" fmla="*/ 147 w 771"/>
                <a:gd name="T23" fmla="*/ 249 h 812"/>
                <a:gd name="T24" fmla="*/ 115 w 771"/>
                <a:gd name="T25" fmla="*/ 317 h 812"/>
                <a:gd name="T26" fmla="*/ 103 w 771"/>
                <a:gd name="T27" fmla="*/ 366 h 812"/>
                <a:gd name="T28" fmla="*/ 102 w 771"/>
                <a:gd name="T29" fmla="*/ 450 h 812"/>
                <a:gd name="T30" fmla="*/ 124 w 771"/>
                <a:gd name="T31" fmla="*/ 528 h 812"/>
                <a:gd name="T32" fmla="*/ 209 w 771"/>
                <a:gd name="T33" fmla="*/ 643 h 812"/>
                <a:gd name="T34" fmla="*/ 295 w 771"/>
                <a:gd name="T35" fmla="*/ 694 h 812"/>
                <a:gd name="T36" fmla="*/ 357 w 771"/>
                <a:gd name="T37" fmla="*/ 710 h 812"/>
                <a:gd name="T38" fmla="*/ 439 w 771"/>
                <a:gd name="T39" fmla="*/ 711 h 812"/>
                <a:gd name="T40" fmla="*/ 512 w 771"/>
                <a:gd name="T41" fmla="*/ 693 h 812"/>
                <a:gd name="T42" fmla="*/ 585 w 771"/>
                <a:gd name="T43" fmla="*/ 652 h 812"/>
                <a:gd name="T44" fmla="*/ 644 w 771"/>
                <a:gd name="T45" fmla="*/ 592 h 812"/>
                <a:gd name="T46" fmla="*/ 677 w 771"/>
                <a:gd name="T47" fmla="*/ 536 h 812"/>
                <a:gd name="T48" fmla="*/ 696 w 771"/>
                <a:gd name="T49" fmla="*/ 482 h 812"/>
                <a:gd name="T50" fmla="*/ 704 w 771"/>
                <a:gd name="T51" fmla="*/ 432 h 812"/>
                <a:gd name="T52" fmla="*/ 702 w 771"/>
                <a:gd name="T53" fmla="*/ 374 h 812"/>
                <a:gd name="T54" fmla="*/ 695 w 771"/>
                <a:gd name="T55" fmla="*/ 334 h 812"/>
                <a:gd name="T56" fmla="*/ 666 w 771"/>
                <a:gd name="T57" fmla="*/ 264 h 812"/>
                <a:gd name="T58" fmla="*/ 667 w 771"/>
                <a:gd name="T59" fmla="*/ 258 h 812"/>
                <a:gd name="T60" fmla="*/ 703 w 771"/>
                <a:gd name="T61" fmla="*/ 222 h 812"/>
                <a:gd name="T62" fmla="*/ 707 w 771"/>
                <a:gd name="T63" fmla="*/ 219 h 8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71" h="812">
                  <a:moveTo>
                    <a:pt x="707" y="219"/>
                  </a:moveTo>
                  <a:cubicBezTo>
                    <a:pt x="736" y="265"/>
                    <a:pt x="754" y="315"/>
                    <a:pt x="760" y="369"/>
                  </a:cubicBezTo>
                  <a:cubicBezTo>
                    <a:pt x="771" y="467"/>
                    <a:pt x="746" y="557"/>
                    <a:pt x="685" y="634"/>
                  </a:cubicBezTo>
                  <a:cubicBezTo>
                    <a:pt x="561" y="789"/>
                    <a:pt x="347" y="812"/>
                    <a:pt x="197" y="707"/>
                  </a:cubicBezTo>
                  <a:cubicBezTo>
                    <a:pt x="31" y="591"/>
                    <a:pt x="0" y="374"/>
                    <a:pt x="97" y="220"/>
                  </a:cubicBezTo>
                  <a:cubicBezTo>
                    <a:pt x="203" y="52"/>
                    <a:pt x="424" y="0"/>
                    <a:pt x="594" y="106"/>
                  </a:cubicBezTo>
                  <a:cubicBezTo>
                    <a:pt x="580" y="120"/>
                    <a:pt x="566" y="134"/>
                    <a:pt x="552" y="147"/>
                  </a:cubicBezTo>
                  <a:cubicBezTo>
                    <a:pt x="538" y="141"/>
                    <a:pt x="523" y="134"/>
                    <a:pt x="509" y="128"/>
                  </a:cubicBezTo>
                  <a:cubicBezTo>
                    <a:pt x="491" y="121"/>
                    <a:pt x="473" y="116"/>
                    <a:pt x="454" y="113"/>
                  </a:cubicBezTo>
                  <a:cubicBezTo>
                    <a:pt x="427" y="108"/>
                    <a:pt x="399" y="107"/>
                    <a:pt x="372" y="110"/>
                  </a:cubicBezTo>
                  <a:cubicBezTo>
                    <a:pt x="325" y="115"/>
                    <a:pt x="281" y="130"/>
                    <a:pt x="241" y="155"/>
                  </a:cubicBezTo>
                  <a:cubicBezTo>
                    <a:pt x="203" y="179"/>
                    <a:pt x="171" y="211"/>
                    <a:pt x="147" y="249"/>
                  </a:cubicBezTo>
                  <a:cubicBezTo>
                    <a:pt x="134" y="270"/>
                    <a:pt x="123" y="293"/>
                    <a:pt x="115" y="317"/>
                  </a:cubicBezTo>
                  <a:cubicBezTo>
                    <a:pt x="110" y="333"/>
                    <a:pt x="106" y="350"/>
                    <a:pt x="103" y="366"/>
                  </a:cubicBezTo>
                  <a:cubicBezTo>
                    <a:pt x="99" y="394"/>
                    <a:pt x="99" y="422"/>
                    <a:pt x="102" y="450"/>
                  </a:cubicBezTo>
                  <a:cubicBezTo>
                    <a:pt x="105" y="477"/>
                    <a:pt x="113" y="503"/>
                    <a:pt x="124" y="528"/>
                  </a:cubicBezTo>
                  <a:cubicBezTo>
                    <a:pt x="143" y="574"/>
                    <a:pt x="171" y="612"/>
                    <a:pt x="209" y="643"/>
                  </a:cubicBezTo>
                  <a:cubicBezTo>
                    <a:pt x="235" y="665"/>
                    <a:pt x="263" y="682"/>
                    <a:pt x="295" y="694"/>
                  </a:cubicBezTo>
                  <a:cubicBezTo>
                    <a:pt x="315" y="701"/>
                    <a:pt x="336" y="707"/>
                    <a:pt x="357" y="710"/>
                  </a:cubicBezTo>
                  <a:cubicBezTo>
                    <a:pt x="384" y="714"/>
                    <a:pt x="412" y="715"/>
                    <a:pt x="439" y="711"/>
                  </a:cubicBezTo>
                  <a:cubicBezTo>
                    <a:pt x="464" y="708"/>
                    <a:pt x="488" y="702"/>
                    <a:pt x="512" y="693"/>
                  </a:cubicBezTo>
                  <a:cubicBezTo>
                    <a:pt x="538" y="683"/>
                    <a:pt x="563" y="669"/>
                    <a:pt x="585" y="652"/>
                  </a:cubicBezTo>
                  <a:cubicBezTo>
                    <a:pt x="607" y="635"/>
                    <a:pt x="627" y="615"/>
                    <a:pt x="644" y="592"/>
                  </a:cubicBezTo>
                  <a:cubicBezTo>
                    <a:pt x="657" y="575"/>
                    <a:pt x="668" y="556"/>
                    <a:pt x="677" y="536"/>
                  </a:cubicBezTo>
                  <a:cubicBezTo>
                    <a:pt x="686" y="519"/>
                    <a:pt x="692" y="501"/>
                    <a:pt x="696" y="482"/>
                  </a:cubicBezTo>
                  <a:cubicBezTo>
                    <a:pt x="700" y="465"/>
                    <a:pt x="703" y="449"/>
                    <a:pt x="704" y="432"/>
                  </a:cubicBezTo>
                  <a:cubicBezTo>
                    <a:pt x="704" y="413"/>
                    <a:pt x="704" y="393"/>
                    <a:pt x="702" y="374"/>
                  </a:cubicBezTo>
                  <a:cubicBezTo>
                    <a:pt x="701" y="361"/>
                    <a:pt x="698" y="347"/>
                    <a:pt x="695" y="334"/>
                  </a:cubicBezTo>
                  <a:cubicBezTo>
                    <a:pt x="689" y="310"/>
                    <a:pt x="679" y="286"/>
                    <a:pt x="666" y="264"/>
                  </a:cubicBezTo>
                  <a:cubicBezTo>
                    <a:pt x="665" y="262"/>
                    <a:pt x="665" y="260"/>
                    <a:pt x="667" y="258"/>
                  </a:cubicBezTo>
                  <a:cubicBezTo>
                    <a:pt x="680" y="246"/>
                    <a:pt x="691" y="234"/>
                    <a:pt x="703" y="222"/>
                  </a:cubicBezTo>
                  <a:cubicBezTo>
                    <a:pt x="704" y="221"/>
                    <a:pt x="705" y="220"/>
                    <a:pt x="707" y="219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99" name="Freeform 7">
              <a:extLst>
                <a:ext uri="{FF2B5EF4-FFF2-40B4-BE49-F238E27FC236}">
                  <a16:creationId xmlns:a16="http://schemas.microsoft.com/office/drawing/2014/main" id="{1B9EF5DD-F0C0-45FA-945D-62B9CE4B30F4}"/>
                </a:ext>
              </a:extLst>
            </p:cNvPr>
            <p:cNvSpPr>
              <a:spLocks/>
            </p:cNvSpPr>
            <p:nvPr/>
          </p:nvSpPr>
          <p:spPr bwMode="auto">
            <a:xfrm>
              <a:off x="6515101" y="3270116"/>
              <a:ext cx="1450975" cy="1435100"/>
            </a:xfrm>
            <a:custGeom>
              <a:avLst/>
              <a:gdLst>
                <a:gd name="T0" fmla="*/ 350 w 455"/>
                <a:gd name="T1" fmla="*/ 54 h 450"/>
                <a:gd name="T2" fmla="*/ 311 w 455"/>
                <a:gd name="T3" fmla="*/ 93 h 450"/>
                <a:gd name="T4" fmla="*/ 305 w 455"/>
                <a:gd name="T5" fmla="*/ 94 h 450"/>
                <a:gd name="T6" fmla="*/ 262 w 455"/>
                <a:gd name="T7" fmla="*/ 81 h 450"/>
                <a:gd name="T8" fmla="*/ 210 w 455"/>
                <a:gd name="T9" fmla="*/ 82 h 450"/>
                <a:gd name="T10" fmla="*/ 148 w 455"/>
                <a:gd name="T11" fmla="*/ 109 h 450"/>
                <a:gd name="T12" fmla="*/ 103 w 455"/>
                <a:gd name="T13" fmla="*/ 160 h 450"/>
                <a:gd name="T14" fmla="*/ 84 w 455"/>
                <a:gd name="T15" fmla="*/ 216 h 450"/>
                <a:gd name="T16" fmla="*/ 90 w 455"/>
                <a:gd name="T17" fmla="*/ 283 h 450"/>
                <a:gd name="T18" fmla="*/ 154 w 455"/>
                <a:gd name="T19" fmla="*/ 367 h 450"/>
                <a:gd name="T20" fmla="*/ 225 w 455"/>
                <a:gd name="T21" fmla="*/ 392 h 450"/>
                <a:gd name="T22" fmla="*/ 302 w 455"/>
                <a:gd name="T23" fmla="*/ 379 h 450"/>
                <a:gd name="T24" fmla="*/ 364 w 455"/>
                <a:gd name="T25" fmla="*/ 330 h 450"/>
                <a:gd name="T26" fmla="*/ 391 w 455"/>
                <a:gd name="T27" fmla="*/ 273 h 450"/>
                <a:gd name="T28" fmla="*/ 395 w 455"/>
                <a:gd name="T29" fmla="*/ 223 h 450"/>
                <a:gd name="T30" fmla="*/ 380 w 455"/>
                <a:gd name="T31" fmla="*/ 167 h 450"/>
                <a:gd name="T32" fmla="*/ 422 w 455"/>
                <a:gd name="T33" fmla="*/ 125 h 450"/>
                <a:gd name="T34" fmla="*/ 453 w 455"/>
                <a:gd name="T35" fmla="*/ 242 h 450"/>
                <a:gd name="T36" fmla="*/ 418 w 455"/>
                <a:gd name="T37" fmla="*/ 354 h 450"/>
                <a:gd name="T38" fmla="*/ 235 w 455"/>
                <a:gd name="T39" fmla="*/ 450 h 450"/>
                <a:gd name="T40" fmla="*/ 85 w 455"/>
                <a:gd name="T41" fmla="*/ 385 h 450"/>
                <a:gd name="T42" fmla="*/ 95 w 455"/>
                <a:gd name="T43" fmla="*/ 78 h 450"/>
                <a:gd name="T44" fmla="*/ 350 w 455"/>
                <a:gd name="T45" fmla="*/ 54 h 4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55" h="450">
                  <a:moveTo>
                    <a:pt x="350" y="54"/>
                  </a:moveTo>
                  <a:cubicBezTo>
                    <a:pt x="337" y="67"/>
                    <a:pt x="324" y="80"/>
                    <a:pt x="311" y="93"/>
                  </a:cubicBezTo>
                  <a:cubicBezTo>
                    <a:pt x="310" y="94"/>
                    <a:pt x="307" y="95"/>
                    <a:pt x="305" y="94"/>
                  </a:cubicBezTo>
                  <a:cubicBezTo>
                    <a:pt x="292" y="87"/>
                    <a:pt x="277" y="83"/>
                    <a:pt x="262" y="81"/>
                  </a:cubicBezTo>
                  <a:cubicBezTo>
                    <a:pt x="244" y="79"/>
                    <a:pt x="227" y="79"/>
                    <a:pt x="210" y="82"/>
                  </a:cubicBezTo>
                  <a:cubicBezTo>
                    <a:pt x="187" y="87"/>
                    <a:pt x="166" y="96"/>
                    <a:pt x="148" y="109"/>
                  </a:cubicBezTo>
                  <a:cubicBezTo>
                    <a:pt x="129" y="123"/>
                    <a:pt x="114" y="140"/>
                    <a:pt x="103" y="160"/>
                  </a:cubicBezTo>
                  <a:cubicBezTo>
                    <a:pt x="93" y="178"/>
                    <a:pt x="87" y="196"/>
                    <a:pt x="84" y="216"/>
                  </a:cubicBezTo>
                  <a:cubicBezTo>
                    <a:pt x="81" y="239"/>
                    <a:pt x="83" y="261"/>
                    <a:pt x="90" y="283"/>
                  </a:cubicBezTo>
                  <a:cubicBezTo>
                    <a:pt x="101" y="319"/>
                    <a:pt x="123" y="347"/>
                    <a:pt x="154" y="367"/>
                  </a:cubicBezTo>
                  <a:cubicBezTo>
                    <a:pt x="176" y="381"/>
                    <a:pt x="199" y="389"/>
                    <a:pt x="225" y="392"/>
                  </a:cubicBezTo>
                  <a:cubicBezTo>
                    <a:pt x="252" y="394"/>
                    <a:pt x="277" y="390"/>
                    <a:pt x="302" y="379"/>
                  </a:cubicBezTo>
                  <a:cubicBezTo>
                    <a:pt x="327" y="368"/>
                    <a:pt x="348" y="352"/>
                    <a:pt x="364" y="330"/>
                  </a:cubicBezTo>
                  <a:cubicBezTo>
                    <a:pt x="377" y="313"/>
                    <a:pt x="386" y="294"/>
                    <a:pt x="391" y="273"/>
                  </a:cubicBezTo>
                  <a:cubicBezTo>
                    <a:pt x="395" y="256"/>
                    <a:pt x="397" y="240"/>
                    <a:pt x="395" y="223"/>
                  </a:cubicBezTo>
                  <a:cubicBezTo>
                    <a:pt x="394" y="204"/>
                    <a:pt x="389" y="185"/>
                    <a:pt x="380" y="167"/>
                  </a:cubicBezTo>
                  <a:cubicBezTo>
                    <a:pt x="394" y="153"/>
                    <a:pt x="408" y="139"/>
                    <a:pt x="422" y="125"/>
                  </a:cubicBezTo>
                  <a:cubicBezTo>
                    <a:pt x="444" y="161"/>
                    <a:pt x="455" y="200"/>
                    <a:pt x="453" y="242"/>
                  </a:cubicBezTo>
                  <a:cubicBezTo>
                    <a:pt x="452" y="283"/>
                    <a:pt x="441" y="320"/>
                    <a:pt x="418" y="354"/>
                  </a:cubicBezTo>
                  <a:cubicBezTo>
                    <a:pt x="374" y="418"/>
                    <a:pt x="312" y="450"/>
                    <a:pt x="235" y="450"/>
                  </a:cubicBezTo>
                  <a:cubicBezTo>
                    <a:pt x="176" y="450"/>
                    <a:pt x="125" y="427"/>
                    <a:pt x="85" y="385"/>
                  </a:cubicBezTo>
                  <a:cubicBezTo>
                    <a:pt x="0" y="295"/>
                    <a:pt x="6" y="160"/>
                    <a:pt x="95" y="78"/>
                  </a:cubicBezTo>
                  <a:cubicBezTo>
                    <a:pt x="179" y="0"/>
                    <a:pt x="293" y="14"/>
                    <a:pt x="350" y="5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0" name="Freeform 8">
              <a:extLst>
                <a:ext uri="{FF2B5EF4-FFF2-40B4-BE49-F238E27FC236}">
                  <a16:creationId xmlns:a16="http://schemas.microsoft.com/office/drawing/2014/main" id="{D867BF1B-54C3-4278-8585-7DD477AE5A6A}"/>
                </a:ext>
              </a:extLst>
            </p:cNvPr>
            <p:cNvSpPr>
              <a:spLocks/>
            </p:cNvSpPr>
            <p:nvPr/>
          </p:nvSpPr>
          <p:spPr bwMode="auto">
            <a:xfrm>
              <a:off x="7040563" y="2874828"/>
              <a:ext cx="1381125" cy="1384300"/>
            </a:xfrm>
            <a:custGeom>
              <a:avLst/>
              <a:gdLst>
                <a:gd name="T0" fmla="*/ 363 w 433"/>
                <a:gd name="T1" fmla="*/ 0 h 434"/>
                <a:gd name="T2" fmla="*/ 363 w 433"/>
                <a:gd name="T3" fmla="*/ 71 h 434"/>
                <a:gd name="T4" fmla="*/ 432 w 433"/>
                <a:gd name="T5" fmla="*/ 71 h 434"/>
                <a:gd name="T6" fmla="*/ 433 w 433"/>
                <a:gd name="T7" fmla="*/ 73 h 434"/>
                <a:gd name="T8" fmla="*/ 408 w 433"/>
                <a:gd name="T9" fmla="*/ 98 h 434"/>
                <a:gd name="T10" fmla="*/ 303 w 433"/>
                <a:gd name="T11" fmla="*/ 203 h 434"/>
                <a:gd name="T12" fmla="*/ 292 w 433"/>
                <a:gd name="T13" fmla="*/ 207 h 434"/>
                <a:gd name="T14" fmla="*/ 262 w 433"/>
                <a:gd name="T15" fmla="*/ 208 h 434"/>
                <a:gd name="T16" fmla="*/ 255 w 433"/>
                <a:gd name="T17" fmla="*/ 210 h 434"/>
                <a:gd name="T18" fmla="*/ 176 w 433"/>
                <a:gd name="T19" fmla="*/ 289 h 434"/>
                <a:gd name="T20" fmla="*/ 141 w 433"/>
                <a:gd name="T21" fmla="*/ 325 h 434"/>
                <a:gd name="T22" fmla="*/ 140 w 433"/>
                <a:gd name="T23" fmla="*/ 330 h 434"/>
                <a:gd name="T24" fmla="*/ 146 w 433"/>
                <a:gd name="T25" fmla="*/ 354 h 434"/>
                <a:gd name="T26" fmla="*/ 121 w 433"/>
                <a:gd name="T27" fmla="*/ 415 h 434"/>
                <a:gd name="T28" fmla="*/ 67 w 433"/>
                <a:gd name="T29" fmla="*/ 432 h 434"/>
                <a:gd name="T30" fmla="*/ 12 w 433"/>
                <a:gd name="T31" fmla="*/ 397 h 434"/>
                <a:gd name="T32" fmla="*/ 4 w 433"/>
                <a:gd name="T33" fmla="*/ 342 h 434"/>
                <a:gd name="T34" fmla="*/ 46 w 433"/>
                <a:gd name="T35" fmla="*/ 294 h 434"/>
                <a:gd name="T36" fmla="*/ 105 w 433"/>
                <a:gd name="T37" fmla="*/ 295 h 434"/>
                <a:gd name="T38" fmla="*/ 110 w 433"/>
                <a:gd name="T39" fmla="*/ 293 h 434"/>
                <a:gd name="T40" fmla="*/ 191 w 433"/>
                <a:gd name="T41" fmla="*/ 213 h 434"/>
                <a:gd name="T42" fmla="*/ 223 w 433"/>
                <a:gd name="T43" fmla="*/ 181 h 434"/>
                <a:gd name="T44" fmla="*/ 227 w 433"/>
                <a:gd name="T45" fmla="*/ 171 h 434"/>
                <a:gd name="T46" fmla="*/ 227 w 433"/>
                <a:gd name="T47" fmla="*/ 143 h 434"/>
                <a:gd name="T48" fmla="*/ 231 w 433"/>
                <a:gd name="T49" fmla="*/ 131 h 434"/>
                <a:gd name="T50" fmla="*/ 360 w 433"/>
                <a:gd name="T51" fmla="*/ 3 h 434"/>
                <a:gd name="T52" fmla="*/ 363 w 433"/>
                <a:gd name="T53" fmla="*/ 0 h 4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33" h="434">
                  <a:moveTo>
                    <a:pt x="363" y="0"/>
                  </a:moveTo>
                  <a:cubicBezTo>
                    <a:pt x="363" y="24"/>
                    <a:pt x="363" y="47"/>
                    <a:pt x="363" y="71"/>
                  </a:cubicBezTo>
                  <a:cubicBezTo>
                    <a:pt x="386" y="71"/>
                    <a:pt x="409" y="71"/>
                    <a:pt x="432" y="71"/>
                  </a:cubicBezTo>
                  <a:cubicBezTo>
                    <a:pt x="432" y="72"/>
                    <a:pt x="432" y="73"/>
                    <a:pt x="433" y="73"/>
                  </a:cubicBezTo>
                  <a:cubicBezTo>
                    <a:pt x="424" y="81"/>
                    <a:pt x="416" y="90"/>
                    <a:pt x="408" y="98"/>
                  </a:cubicBezTo>
                  <a:cubicBezTo>
                    <a:pt x="373" y="133"/>
                    <a:pt x="338" y="168"/>
                    <a:pt x="303" y="203"/>
                  </a:cubicBezTo>
                  <a:cubicBezTo>
                    <a:pt x="300" y="206"/>
                    <a:pt x="297" y="208"/>
                    <a:pt x="292" y="207"/>
                  </a:cubicBezTo>
                  <a:cubicBezTo>
                    <a:pt x="282" y="207"/>
                    <a:pt x="272" y="207"/>
                    <a:pt x="262" y="208"/>
                  </a:cubicBezTo>
                  <a:cubicBezTo>
                    <a:pt x="260" y="208"/>
                    <a:pt x="256" y="209"/>
                    <a:pt x="255" y="210"/>
                  </a:cubicBezTo>
                  <a:cubicBezTo>
                    <a:pt x="228" y="237"/>
                    <a:pt x="202" y="263"/>
                    <a:pt x="176" y="289"/>
                  </a:cubicBezTo>
                  <a:cubicBezTo>
                    <a:pt x="164" y="301"/>
                    <a:pt x="152" y="313"/>
                    <a:pt x="141" y="325"/>
                  </a:cubicBezTo>
                  <a:cubicBezTo>
                    <a:pt x="140" y="326"/>
                    <a:pt x="139" y="328"/>
                    <a:pt x="140" y="330"/>
                  </a:cubicBezTo>
                  <a:cubicBezTo>
                    <a:pt x="143" y="338"/>
                    <a:pt x="145" y="346"/>
                    <a:pt x="146" y="354"/>
                  </a:cubicBezTo>
                  <a:cubicBezTo>
                    <a:pt x="148" y="379"/>
                    <a:pt x="139" y="399"/>
                    <a:pt x="121" y="415"/>
                  </a:cubicBezTo>
                  <a:cubicBezTo>
                    <a:pt x="105" y="428"/>
                    <a:pt x="87" y="434"/>
                    <a:pt x="67" y="432"/>
                  </a:cubicBezTo>
                  <a:cubicBezTo>
                    <a:pt x="43" y="429"/>
                    <a:pt x="25" y="417"/>
                    <a:pt x="12" y="397"/>
                  </a:cubicBezTo>
                  <a:cubicBezTo>
                    <a:pt x="2" y="380"/>
                    <a:pt x="0" y="361"/>
                    <a:pt x="4" y="342"/>
                  </a:cubicBezTo>
                  <a:cubicBezTo>
                    <a:pt x="10" y="320"/>
                    <a:pt x="24" y="303"/>
                    <a:pt x="46" y="294"/>
                  </a:cubicBezTo>
                  <a:cubicBezTo>
                    <a:pt x="66" y="285"/>
                    <a:pt x="86" y="286"/>
                    <a:pt x="105" y="295"/>
                  </a:cubicBezTo>
                  <a:cubicBezTo>
                    <a:pt x="107" y="295"/>
                    <a:pt x="109" y="294"/>
                    <a:pt x="110" y="293"/>
                  </a:cubicBezTo>
                  <a:cubicBezTo>
                    <a:pt x="137" y="267"/>
                    <a:pt x="164" y="240"/>
                    <a:pt x="191" y="213"/>
                  </a:cubicBezTo>
                  <a:cubicBezTo>
                    <a:pt x="202" y="202"/>
                    <a:pt x="212" y="191"/>
                    <a:pt x="223" y="181"/>
                  </a:cubicBezTo>
                  <a:cubicBezTo>
                    <a:pt x="226" y="178"/>
                    <a:pt x="227" y="175"/>
                    <a:pt x="227" y="171"/>
                  </a:cubicBezTo>
                  <a:cubicBezTo>
                    <a:pt x="227" y="162"/>
                    <a:pt x="227" y="152"/>
                    <a:pt x="227" y="143"/>
                  </a:cubicBezTo>
                  <a:cubicBezTo>
                    <a:pt x="226" y="138"/>
                    <a:pt x="228" y="135"/>
                    <a:pt x="231" y="131"/>
                  </a:cubicBezTo>
                  <a:cubicBezTo>
                    <a:pt x="274" y="88"/>
                    <a:pt x="317" y="45"/>
                    <a:pt x="360" y="3"/>
                  </a:cubicBezTo>
                  <a:cubicBezTo>
                    <a:pt x="361" y="2"/>
                    <a:pt x="362" y="1"/>
                    <a:pt x="363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1BC95912-3AB7-4745-B076-CA0BD449A891}"/>
              </a:ext>
            </a:extLst>
          </p:cNvPr>
          <p:cNvGrpSpPr/>
          <p:nvPr/>
        </p:nvGrpSpPr>
        <p:grpSpPr>
          <a:xfrm>
            <a:off x="2488963" y="4593970"/>
            <a:ext cx="803506" cy="639152"/>
            <a:chOff x="3665538" y="1665288"/>
            <a:chExt cx="3702050" cy="2944812"/>
          </a:xfrm>
          <a:solidFill>
            <a:schemeClr val="bg1"/>
          </a:solidFill>
        </p:grpSpPr>
        <p:sp>
          <p:nvSpPr>
            <p:cNvPr id="102" name="Freeform 46">
              <a:extLst>
                <a:ext uri="{FF2B5EF4-FFF2-40B4-BE49-F238E27FC236}">
                  <a16:creationId xmlns:a16="http://schemas.microsoft.com/office/drawing/2014/main" id="{8E744107-9C41-4638-A67C-EAC91CF966A7}"/>
                </a:ext>
              </a:extLst>
            </p:cNvPr>
            <p:cNvSpPr>
              <a:spLocks/>
            </p:cNvSpPr>
            <p:nvPr/>
          </p:nvSpPr>
          <p:spPr bwMode="auto">
            <a:xfrm>
              <a:off x="4392613" y="3819525"/>
              <a:ext cx="1006475" cy="790575"/>
            </a:xfrm>
            <a:custGeom>
              <a:avLst/>
              <a:gdLst>
                <a:gd name="T0" fmla="*/ 404 w 806"/>
                <a:gd name="T1" fmla="*/ 628 h 628"/>
                <a:gd name="T2" fmla="*/ 285 w 806"/>
                <a:gd name="T3" fmla="*/ 538 h 628"/>
                <a:gd name="T4" fmla="*/ 13 w 806"/>
                <a:gd name="T5" fmla="*/ 154 h 628"/>
                <a:gd name="T6" fmla="*/ 0 w 806"/>
                <a:gd name="T7" fmla="*/ 135 h 628"/>
                <a:gd name="T8" fmla="*/ 77 w 806"/>
                <a:gd name="T9" fmla="*/ 111 h 628"/>
                <a:gd name="T10" fmla="*/ 410 w 806"/>
                <a:gd name="T11" fmla="*/ 5 h 628"/>
                <a:gd name="T12" fmla="*/ 442 w 806"/>
                <a:gd name="T13" fmla="*/ 15 h 628"/>
                <a:gd name="T14" fmla="*/ 620 w 806"/>
                <a:gd name="T15" fmla="*/ 279 h 628"/>
                <a:gd name="T16" fmla="*/ 756 w 806"/>
                <a:gd name="T17" fmla="*/ 389 h 628"/>
                <a:gd name="T18" fmla="*/ 804 w 806"/>
                <a:gd name="T19" fmla="*/ 464 h 628"/>
                <a:gd name="T20" fmla="*/ 750 w 806"/>
                <a:gd name="T21" fmla="*/ 530 h 628"/>
                <a:gd name="T22" fmla="*/ 465 w 806"/>
                <a:gd name="T23" fmla="*/ 620 h 628"/>
                <a:gd name="T24" fmla="*/ 436 w 806"/>
                <a:gd name="T25" fmla="*/ 628 h 628"/>
                <a:gd name="T26" fmla="*/ 404 w 806"/>
                <a:gd name="T27" fmla="*/ 628 h 6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06" h="628">
                  <a:moveTo>
                    <a:pt x="404" y="628"/>
                  </a:moveTo>
                  <a:cubicBezTo>
                    <a:pt x="349" y="618"/>
                    <a:pt x="316" y="582"/>
                    <a:pt x="285" y="538"/>
                  </a:cubicBezTo>
                  <a:cubicBezTo>
                    <a:pt x="196" y="409"/>
                    <a:pt x="104" y="282"/>
                    <a:pt x="13" y="154"/>
                  </a:cubicBezTo>
                  <a:cubicBezTo>
                    <a:pt x="9" y="148"/>
                    <a:pt x="5" y="143"/>
                    <a:pt x="0" y="135"/>
                  </a:cubicBezTo>
                  <a:cubicBezTo>
                    <a:pt x="27" y="126"/>
                    <a:pt x="52" y="119"/>
                    <a:pt x="77" y="111"/>
                  </a:cubicBezTo>
                  <a:cubicBezTo>
                    <a:pt x="188" y="75"/>
                    <a:pt x="299" y="41"/>
                    <a:pt x="410" y="5"/>
                  </a:cubicBezTo>
                  <a:cubicBezTo>
                    <a:pt x="425" y="0"/>
                    <a:pt x="433" y="2"/>
                    <a:pt x="442" y="15"/>
                  </a:cubicBezTo>
                  <a:cubicBezTo>
                    <a:pt x="501" y="104"/>
                    <a:pt x="561" y="191"/>
                    <a:pt x="620" y="279"/>
                  </a:cubicBezTo>
                  <a:cubicBezTo>
                    <a:pt x="654" y="329"/>
                    <a:pt x="699" y="366"/>
                    <a:pt x="756" y="389"/>
                  </a:cubicBezTo>
                  <a:cubicBezTo>
                    <a:pt x="790" y="403"/>
                    <a:pt x="806" y="428"/>
                    <a:pt x="804" y="464"/>
                  </a:cubicBezTo>
                  <a:cubicBezTo>
                    <a:pt x="803" y="495"/>
                    <a:pt x="783" y="519"/>
                    <a:pt x="750" y="530"/>
                  </a:cubicBezTo>
                  <a:cubicBezTo>
                    <a:pt x="655" y="560"/>
                    <a:pt x="560" y="590"/>
                    <a:pt x="465" y="620"/>
                  </a:cubicBezTo>
                  <a:cubicBezTo>
                    <a:pt x="455" y="623"/>
                    <a:pt x="446" y="625"/>
                    <a:pt x="436" y="628"/>
                  </a:cubicBezTo>
                  <a:cubicBezTo>
                    <a:pt x="425" y="628"/>
                    <a:pt x="415" y="628"/>
                    <a:pt x="404" y="62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3" name="Freeform 47">
              <a:extLst>
                <a:ext uri="{FF2B5EF4-FFF2-40B4-BE49-F238E27FC236}">
                  <a16:creationId xmlns:a16="http://schemas.microsoft.com/office/drawing/2014/main" id="{D6BB272C-CA29-411A-9569-68CE03FBC684}"/>
                </a:ext>
              </a:extLst>
            </p:cNvPr>
            <p:cNvSpPr>
              <a:spLocks/>
            </p:cNvSpPr>
            <p:nvPr/>
          </p:nvSpPr>
          <p:spPr bwMode="auto">
            <a:xfrm>
              <a:off x="4730750" y="1665288"/>
              <a:ext cx="1763713" cy="2030412"/>
            </a:xfrm>
            <a:custGeom>
              <a:avLst/>
              <a:gdLst>
                <a:gd name="T0" fmla="*/ 0 w 1413"/>
                <a:gd name="T1" fmla="*/ 723 h 1613"/>
                <a:gd name="T2" fmla="*/ 906 w 1413"/>
                <a:gd name="T3" fmla="*/ 0 h 1613"/>
                <a:gd name="T4" fmla="*/ 1413 w 1413"/>
                <a:gd name="T5" fmla="*/ 1613 h 1613"/>
                <a:gd name="T6" fmla="*/ 257 w 1413"/>
                <a:gd name="T7" fmla="*/ 1540 h 1613"/>
                <a:gd name="T8" fmla="*/ 0 w 1413"/>
                <a:gd name="T9" fmla="*/ 723 h 16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13" h="1613">
                  <a:moveTo>
                    <a:pt x="0" y="723"/>
                  </a:moveTo>
                  <a:cubicBezTo>
                    <a:pt x="359" y="555"/>
                    <a:pt x="648" y="300"/>
                    <a:pt x="906" y="0"/>
                  </a:cubicBezTo>
                  <a:cubicBezTo>
                    <a:pt x="1075" y="539"/>
                    <a:pt x="1244" y="1074"/>
                    <a:pt x="1413" y="1613"/>
                  </a:cubicBezTo>
                  <a:cubicBezTo>
                    <a:pt x="1031" y="1516"/>
                    <a:pt x="648" y="1473"/>
                    <a:pt x="257" y="1540"/>
                  </a:cubicBezTo>
                  <a:cubicBezTo>
                    <a:pt x="171" y="1267"/>
                    <a:pt x="86" y="996"/>
                    <a:pt x="0" y="72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4" name="Freeform 48">
              <a:extLst>
                <a:ext uri="{FF2B5EF4-FFF2-40B4-BE49-F238E27FC236}">
                  <a16:creationId xmlns:a16="http://schemas.microsoft.com/office/drawing/2014/main" id="{DFD7E7AA-F1D2-44D0-AE62-062AB4CA35DC}"/>
                </a:ext>
              </a:extLst>
            </p:cNvPr>
            <p:cNvSpPr>
              <a:spLocks/>
            </p:cNvSpPr>
            <p:nvPr/>
          </p:nvSpPr>
          <p:spPr bwMode="auto">
            <a:xfrm>
              <a:off x="3665538" y="2630488"/>
              <a:ext cx="1211263" cy="1266825"/>
            </a:xfrm>
            <a:custGeom>
              <a:avLst/>
              <a:gdLst>
                <a:gd name="T0" fmla="*/ 713 w 970"/>
                <a:gd name="T1" fmla="*/ 0 h 1006"/>
                <a:gd name="T2" fmla="*/ 970 w 970"/>
                <a:gd name="T3" fmla="*/ 817 h 1006"/>
                <a:gd name="T4" fmla="*/ 825 w 970"/>
                <a:gd name="T5" fmla="*/ 862 h 1006"/>
                <a:gd name="T6" fmla="*/ 541 w 970"/>
                <a:gd name="T7" fmla="*/ 948 h 1006"/>
                <a:gd name="T8" fmla="*/ 26 w 970"/>
                <a:gd name="T9" fmla="*/ 587 h 1006"/>
                <a:gd name="T10" fmla="*/ 318 w 970"/>
                <a:gd name="T11" fmla="*/ 125 h 1006"/>
                <a:gd name="T12" fmla="*/ 713 w 970"/>
                <a:gd name="T13" fmla="*/ 0 h 10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70" h="1006">
                  <a:moveTo>
                    <a:pt x="713" y="0"/>
                  </a:moveTo>
                  <a:cubicBezTo>
                    <a:pt x="799" y="274"/>
                    <a:pt x="884" y="544"/>
                    <a:pt x="970" y="817"/>
                  </a:cubicBezTo>
                  <a:cubicBezTo>
                    <a:pt x="920" y="832"/>
                    <a:pt x="873" y="847"/>
                    <a:pt x="825" y="862"/>
                  </a:cubicBezTo>
                  <a:cubicBezTo>
                    <a:pt x="731" y="891"/>
                    <a:pt x="638" y="926"/>
                    <a:pt x="541" y="948"/>
                  </a:cubicBezTo>
                  <a:cubicBezTo>
                    <a:pt x="297" y="1006"/>
                    <a:pt x="58" y="835"/>
                    <a:pt x="26" y="587"/>
                  </a:cubicBezTo>
                  <a:cubicBezTo>
                    <a:pt x="0" y="381"/>
                    <a:pt x="121" y="190"/>
                    <a:pt x="318" y="125"/>
                  </a:cubicBezTo>
                  <a:cubicBezTo>
                    <a:pt x="449" y="83"/>
                    <a:pt x="580" y="42"/>
                    <a:pt x="713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5" name="Freeform 49">
              <a:extLst>
                <a:ext uri="{FF2B5EF4-FFF2-40B4-BE49-F238E27FC236}">
                  <a16:creationId xmlns:a16="http://schemas.microsoft.com/office/drawing/2014/main" id="{CF0D4416-185B-429D-9A0E-18AC41221816}"/>
                </a:ext>
              </a:extLst>
            </p:cNvPr>
            <p:cNvSpPr>
              <a:spLocks/>
            </p:cNvSpPr>
            <p:nvPr/>
          </p:nvSpPr>
          <p:spPr bwMode="auto">
            <a:xfrm>
              <a:off x="6461125" y="1676400"/>
              <a:ext cx="906463" cy="1601787"/>
            </a:xfrm>
            <a:custGeom>
              <a:avLst/>
              <a:gdLst>
                <a:gd name="T0" fmla="*/ 487 w 726"/>
                <a:gd name="T1" fmla="*/ 1272 h 1272"/>
                <a:gd name="T2" fmla="*/ 322 w 726"/>
                <a:gd name="T3" fmla="*/ 1185 h 1272"/>
                <a:gd name="T4" fmla="*/ 371 w 726"/>
                <a:gd name="T5" fmla="*/ 609 h 1272"/>
                <a:gd name="T6" fmla="*/ 0 w 726"/>
                <a:gd name="T7" fmla="*/ 166 h 1272"/>
                <a:gd name="T8" fmla="*/ 87 w 726"/>
                <a:gd name="T9" fmla="*/ 0 h 1272"/>
                <a:gd name="T10" fmla="*/ 487 w 726"/>
                <a:gd name="T11" fmla="*/ 1272 h 1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26" h="1272">
                  <a:moveTo>
                    <a:pt x="487" y="1272"/>
                  </a:moveTo>
                  <a:cubicBezTo>
                    <a:pt x="432" y="1243"/>
                    <a:pt x="378" y="1215"/>
                    <a:pt x="322" y="1185"/>
                  </a:cubicBezTo>
                  <a:cubicBezTo>
                    <a:pt x="414" y="999"/>
                    <a:pt x="434" y="807"/>
                    <a:pt x="371" y="609"/>
                  </a:cubicBezTo>
                  <a:cubicBezTo>
                    <a:pt x="309" y="412"/>
                    <a:pt x="183" y="266"/>
                    <a:pt x="0" y="166"/>
                  </a:cubicBezTo>
                  <a:cubicBezTo>
                    <a:pt x="29" y="110"/>
                    <a:pt x="58" y="55"/>
                    <a:pt x="87" y="0"/>
                  </a:cubicBezTo>
                  <a:cubicBezTo>
                    <a:pt x="559" y="240"/>
                    <a:pt x="726" y="828"/>
                    <a:pt x="487" y="127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6" name="Freeform 50">
              <a:extLst>
                <a:ext uri="{FF2B5EF4-FFF2-40B4-BE49-F238E27FC236}">
                  <a16:creationId xmlns:a16="http://schemas.microsoft.com/office/drawing/2014/main" id="{D8E7893B-89CB-4A95-A960-1F09B0677FE6}"/>
                </a:ext>
              </a:extLst>
            </p:cNvPr>
            <p:cNvSpPr>
              <a:spLocks/>
            </p:cNvSpPr>
            <p:nvPr/>
          </p:nvSpPr>
          <p:spPr bwMode="auto">
            <a:xfrm>
              <a:off x="6276975" y="2039938"/>
              <a:ext cx="639763" cy="1049337"/>
            </a:xfrm>
            <a:custGeom>
              <a:avLst/>
              <a:gdLst>
                <a:gd name="T0" fmla="*/ 185 w 513"/>
                <a:gd name="T1" fmla="*/ 748 h 833"/>
                <a:gd name="T2" fmla="*/ 214 w 513"/>
                <a:gd name="T3" fmla="*/ 416 h 833"/>
                <a:gd name="T4" fmla="*/ 0 w 513"/>
                <a:gd name="T5" fmla="*/ 161 h 833"/>
                <a:gd name="T6" fmla="*/ 84 w 513"/>
                <a:gd name="T7" fmla="*/ 0 h 833"/>
                <a:gd name="T8" fmla="*/ 347 w 513"/>
                <a:gd name="T9" fmla="*/ 833 h 833"/>
                <a:gd name="T10" fmla="*/ 185 w 513"/>
                <a:gd name="T11" fmla="*/ 748 h 8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13" h="833">
                  <a:moveTo>
                    <a:pt x="185" y="748"/>
                  </a:moveTo>
                  <a:cubicBezTo>
                    <a:pt x="239" y="639"/>
                    <a:pt x="250" y="529"/>
                    <a:pt x="214" y="416"/>
                  </a:cubicBezTo>
                  <a:cubicBezTo>
                    <a:pt x="178" y="303"/>
                    <a:pt x="106" y="219"/>
                    <a:pt x="0" y="161"/>
                  </a:cubicBezTo>
                  <a:cubicBezTo>
                    <a:pt x="29" y="107"/>
                    <a:pt x="56" y="53"/>
                    <a:pt x="84" y="0"/>
                  </a:cubicBezTo>
                  <a:cubicBezTo>
                    <a:pt x="375" y="139"/>
                    <a:pt x="513" y="525"/>
                    <a:pt x="347" y="833"/>
                  </a:cubicBezTo>
                  <a:cubicBezTo>
                    <a:pt x="294" y="805"/>
                    <a:pt x="241" y="777"/>
                    <a:pt x="185" y="74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GB" sz="1800" b="0" i="0" u="none" strike="noStrike" kern="1200" cap="none" spc="0" normalizeH="0" baseline="0" noProof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EE350008-27A0-4F01-AC99-AEC837DCA05D}"/>
              </a:ext>
            </a:extLst>
          </p:cNvPr>
          <p:cNvGrpSpPr/>
          <p:nvPr/>
        </p:nvGrpSpPr>
        <p:grpSpPr>
          <a:xfrm>
            <a:off x="3816271" y="3521074"/>
            <a:ext cx="656036" cy="586402"/>
            <a:chOff x="5418138" y="4568825"/>
            <a:chExt cx="568325" cy="508001"/>
          </a:xfrm>
        </p:grpSpPr>
        <p:sp>
          <p:nvSpPr>
            <p:cNvPr id="108" name="Freeform 5">
              <a:extLst>
                <a:ext uri="{FF2B5EF4-FFF2-40B4-BE49-F238E27FC236}">
                  <a16:creationId xmlns:a16="http://schemas.microsoft.com/office/drawing/2014/main" id="{CAE2C1B9-EE64-465A-BE49-745CB7A2A5D3}"/>
                </a:ext>
              </a:extLst>
            </p:cNvPr>
            <p:cNvSpPr>
              <a:spLocks/>
            </p:cNvSpPr>
            <p:nvPr/>
          </p:nvSpPr>
          <p:spPr bwMode="auto">
            <a:xfrm>
              <a:off x="5795963" y="4730750"/>
              <a:ext cx="128588" cy="346075"/>
            </a:xfrm>
            <a:custGeom>
              <a:avLst/>
              <a:gdLst>
                <a:gd name="T0" fmla="*/ 40 w 40"/>
                <a:gd name="T1" fmla="*/ 0 h 107"/>
                <a:gd name="T2" fmla="*/ 40 w 40"/>
                <a:gd name="T3" fmla="*/ 107 h 107"/>
                <a:gd name="T4" fmla="*/ 0 w 40"/>
                <a:gd name="T5" fmla="*/ 107 h 107"/>
                <a:gd name="T6" fmla="*/ 0 w 40"/>
                <a:gd name="T7" fmla="*/ 103 h 107"/>
                <a:gd name="T8" fmla="*/ 0 w 40"/>
                <a:gd name="T9" fmla="*/ 41 h 107"/>
                <a:gd name="T10" fmla="*/ 3 w 40"/>
                <a:gd name="T11" fmla="*/ 35 h 107"/>
                <a:gd name="T12" fmla="*/ 40 w 40"/>
                <a:gd name="T13" fmla="*/ 0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107">
                  <a:moveTo>
                    <a:pt x="40" y="0"/>
                  </a:moveTo>
                  <a:cubicBezTo>
                    <a:pt x="40" y="107"/>
                    <a:pt x="40" y="107"/>
                    <a:pt x="40" y="107"/>
                  </a:cubicBezTo>
                  <a:cubicBezTo>
                    <a:pt x="40" y="107"/>
                    <a:pt x="14" y="107"/>
                    <a:pt x="0" y="107"/>
                  </a:cubicBezTo>
                  <a:cubicBezTo>
                    <a:pt x="0" y="106"/>
                    <a:pt x="0" y="104"/>
                    <a:pt x="0" y="103"/>
                  </a:cubicBezTo>
                  <a:cubicBezTo>
                    <a:pt x="0" y="82"/>
                    <a:pt x="0" y="62"/>
                    <a:pt x="0" y="41"/>
                  </a:cubicBezTo>
                  <a:cubicBezTo>
                    <a:pt x="0" y="39"/>
                    <a:pt x="1" y="36"/>
                    <a:pt x="3" y="35"/>
                  </a:cubicBezTo>
                  <a:cubicBezTo>
                    <a:pt x="14" y="24"/>
                    <a:pt x="40" y="0"/>
                    <a:pt x="4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09" name="Freeform 6">
              <a:extLst>
                <a:ext uri="{FF2B5EF4-FFF2-40B4-BE49-F238E27FC236}">
                  <a16:creationId xmlns:a16="http://schemas.microsoft.com/office/drawing/2014/main" id="{0DD11B7E-80E1-4750-88AE-8E4B08CD5F10}"/>
                </a:ext>
              </a:extLst>
            </p:cNvPr>
            <p:cNvSpPr>
              <a:spLocks/>
            </p:cNvSpPr>
            <p:nvPr/>
          </p:nvSpPr>
          <p:spPr bwMode="auto">
            <a:xfrm>
              <a:off x="5418138" y="4568825"/>
              <a:ext cx="568325" cy="323850"/>
            </a:xfrm>
            <a:custGeom>
              <a:avLst/>
              <a:gdLst>
                <a:gd name="T0" fmla="*/ 81 w 176"/>
                <a:gd name="T1" fmla="*/ 80 h 100"/>
                <a:gd name="T2" fmla="*/ 143 w 176"/>
                <a:gd name="T3" fmla="*/ 22 h 100"/>
                <a:gd name="T4" fmla="*/ 139 w 176"/>
                <a:gd name="T5" fmla="*/ 17 h 100"/>
                <a:gd name="T6" fmla="*/ 141 w 176"/>
                <a:gd name="T7" fmla="*/ 8 h 100"/>
                <a:gd name="T8" fmla="*/ 168 w 176"/>
                <a:gd name="T9" fmla="*/ 1 h 100"/>
                <a:gd name="T10" fmla="*/ 175 w 176"/>
                <a:gd name="T11" fmla="*/ 9 h 100"/>
                <a:gd name="T12" fmla="*/ 168 w 176"/>
                <a:gd name="T13" fmla="*/ 34 h 100"/>
                <a:gd name="T14" fmla="*/ 158 w 176"/>
                <a:gd name="T15" fmla="*/ 37 h 100"/>
                <a:gd name="T16" fmla="*/ 154 w 176"/>
                <a:gd name="T17" fmla="*/ 31 h 100"/>
                <a:gd name="T18" fmla="*/ 134 w 176"/>
                <a:gd name="T19" fmla="*/ 49 h 100"/>
                <a:gd name="T20" fmla="*/ 84 w 176"/>
                <a:gd name="T21" fmla="*/ 96 h 100"/>
                <a:gd name="T22" fmla="*/ 77 w 176"/>
                <a:gd name="T23" fmla="*/ 96 h 100"/>
                <a:gd name="T24" fmla="*/ 51 w 176"/>
                <a:gd name="T25" fmla="*/ 70 h 100"/>
                <a:gd name="T26" fmla="*/ 44 w 176"/>
                <a:gd name="T27" fmla="*/ 69 h 100"/>
                <a:gd name="T28" fmla="*/ 10 w 176"/>
                <a:gd name="T29" fmla="*/ 100 h 100"/>
                <a:gd name="T30" fmla="*/ 9 w 176"/>
                <a:gd name="T31" fmla="*/ 100 h 100"/>
                <a:gd name="T32" fmla="*/ 10 w 176"/>
                <a:gd name="T33" fmla="*/ 82 h 100"/>
                <a:gd name="T34" fmla="*/ 45 w 176"/>
                <a:gd name="T35" fmla="*/ 50 h 100"/>
                <a:gd name="T36" fmla="*/ 51 w 176"/>
                <a:gd name="T37" fmla="*/ 50 h 100"/>
                <a:gd name="T38" fmla="*/ 79 w 176"/>
                <a:gd name="T39" fmla="*/ 78 h 100"/>
                <a:gd name="T40" fmla="*/ 81 w 176"/>
                <a:gd name="T41" fmla="*/ 80 h 1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76" h="100">
                  <a:moveTo>
                    <a:pt x="81" y="80"/>
                  </a:moveTo>
                  <a:cubicBezTo>
                    <a:pt x="102" y="60"/>
                    <a:pt x="122" y="41"/>
                    <a:pt x="143" y="22"/>
                  </a:cubicBezTo>
                  <a:cubicBezTo>
                    <a:pt x="141" y="20"/>
                    <a:pt x="140" y="19"/>
                    <a:pt x="139" y="17"/>
                  </a:cubicBezTo>
                  <a:cubicBezTo>
                    <a:pt x="135" y="14"/>
                    <a:pt x="136" y="10"/>
                    <a:pt x="141" y="8"/>
                  </a:cubicBezTo>
                  <a:cubicBezTo>
                    <a:pt x="150" y="6"/>
                    <a:pt x="159" y="3"/>
                    <a:pt x="168" y="1"/>
                  </a:cubicBezTo>
                  <a:cubicBezTo>
                    <a:pt x="173" y="0"/>
                    <a:pt x="176" y="3"/>
                    <a:pt x="175" y="9"/>
                  </a:cubicBezTo>
                  <a:cubicBezTo>
                    <a:pt x="173" y="17"/>
                    <a:pt x="170" y="26"/>
                    <a:pt x="168" y="34"/>
                  </a:cubicBezTo>
                  <a:cubicBezTo>
                    <a:pt x="166" y="40"/>
                    <a:pt x="163" y="41"/>
                    <a:pt x="158" y="37"/>
                  </a:cubicBezTo>
                  <a:cubicBezTo>
                    <a:pt x="157" y="35"/>
                    <a:pt x="155" y="33"/>
                    <a:pt x="154" y="31"/>
                  </a:cubicBezTo>
                  <a:cubicBezTo>
                    <a:pt x="147" y="38"/>
                    <a:pt x="140" y="44"/>
                    <a:pt x="134" y="49"/>
                  </a:cubicBezTo>
                  <a:cubicBezTo>
                    <a:pt x="117" y="65"/>
                    <a:pt x="100" y="80"/>
                    <a:pt x="84" y="96"/>
                  </a:cubicBezTo>
                  <a:cubicBezTo>
                    <a:pt x="81" y="99"/>
                    <a:pt x="79" y="98"/>
                    <a:pt x="77" y="96"/>
                  </a:cubicBezTo>
                  <a:cubicBezTo>
                    <a:pt x="68" y="87"/>
                    <a:pt x="59" y="78"/>
                    <a:pt x="51" y="70"/>
                  </a:cubicBezTo>
                  <a:cubicBezTo>
                    <a:pt x="48" y="67"/>
                    <a:pt x="47" y="67"/>
                    <a:pt x="44" y="69"/>
                  </a:cubicBezTo>
                  <a:cubicBezTo>
                    <a:pt x="33" y="80"/>
                    <a:pt x="21" y="90"/>
                    <a:pt x="10" y="100"/>
                  </a:cubicBezTo>
                  <a:cubicBezTo>
                    <a:pt x="9" y="100"/>
                    <a:pt x="9" y="100"/>
                    <a:pt x="9" y="100"/>
                  </a:cubicBezTo>
                  <a:cubicBezTo>
                    <a:pt x="0" y="90"/>
                    <a:pt x="0" y="90"/>
                    <a:pt x="10" y="82"/>
                  </a:cubicBezTo>
                  <a:cubicBezTo>
                    <a:pt x="21" y="71"/>
                    <a:pt x="33" y="61"/>
                    <a:pt x="45" y="50"/>
                  </a:cubicBezTo>
                  <a:cubicBezTo>
                    <a:pt x="47" y="48"/>
                    <a:pt x="49" y="48"/>
                    <a:pt x="51" y="50"/>
                  </a:cubicBezTo>
                  <a:cubicBezTo>
                    <a:pt x="60" y="60"/>
                    <a:pt x="70" y="69"/>
                    <a:pt x="79" y="78"/>
                  </a:cubicBezTo>
                  <a:cubicBezTo>
                    <a:pt x="80" y="79"/>
                    <a:pt x="80" y="79"/>
                    <a:pt x="81" y="8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10" name="Freeform 7">
              <a:extLst>
                <a:ext uri="{FF2B5EF4-FFF2-40B4-BE49-F238E27FC236}">
                  <a16:creationId xmlns:a16="http://schemas.microsoft.com/office/drawing/2014/main" id="{80B13E06-52FE-40C8-B7E6-7FB40F026FD6}"/>
                </a:ext>
              </a:extLst>
            </p:cNvPr>
            <p:cNvSpPr>
              <a:spLocks/>
            </p:cNvSpPr>
            <p:nvPr/>
          </p:nvSpPr>
          <p:spPr bwMode="auto">
            <a:xfrm>
              <a:off x="5449888" y="4856163"/>
              <a:ext cx="130175" cy="220663"/>
            </a:xfrm>
            <a:custGeom>
              <a:avLst/>
              <a:gdLst>
                <a:gd name="T0" fmla="*/ 37 w 40"/>
                <a:gd name="T1" fmla="*/ 0 h 68"/>
                <a:gd name="T2" fmla="*/ 40 w 40"/>
                <a:gd name="T3" fmla="*/ 2 h 68"/>
                <a:gd name="T4" fmla="*/ 40 w 40"/>
                <a:gd name="T5" fmla="*/ 67 h 68"/>
                <a:gd name="T6" fmla="*/ 40 w 40"/>
                <a:gd name="T7" fmla="*/ 68 h 68"/>
                <a:gd name="T8" fmla="*/ 0 w 40"/>
                <a:gd name="T9" fmla="*/ 68 h 68"/>
                <a:gd name="T10" fmla="*/ 0 w 40"/>
                <a:gd name="T11" fmla="*/ 34 h 68"/>
                <a:gd name="T12" fmla="*/ 1 w 40"/>
                <a:gd name="T13" fmla="*/ 32 h 68"/>
                <a:gd name="T14" fmla="*/ 37 w 40"/>
                <a:gd name="T15" fmla="*/ 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0" h="68">
                  <a:moveTo>
                    <a:pt x="37" y="0"/>
                  </a:moveTo>
                  <a:cubicBezTo>
                    <a:pt x="40" y="2"/>
                    <a:pt x="40" y="2"/>
                    <a:pt x="40" y="2"/>
                  </a:cubicBezTo>
                  <a:cubicBezTo>
                    <a:pt x="40" y="24"/>
                    <a:pt x="40" y="46"/>
                    <a:pt x="40" y="67"/>
                  </a:cubicBezTo>
                  <a:cubicBezTo>
                    <a:pt x="40" y="67"/>
                    <a:pt x="40" y="68"/>
                    <a:pt x="40" y="68"/>
                  </a:cubicBezTo>
                  <a:cubicBezTo>
                    <a:pt x="27" y="68"/>
                    <a:pt x="14" y="68"/>
                    <a:pt x="0" y="68"/>
                  </a:cubicBezTo>
                  <a:cubicBezTo>
                    <a:pt x="0" y="57"/>
                    <a:pt x="0" y="45"/>
                    <a:pt x="0" y="34"/>
                  </a:cubicBezTo>
                  <a:cubicBezTo>
                    <a:pt x="0" y="33"/>
                    <a:pt x="1" y="32"/>
                    <a:pt x="1" y="32"/>
                  </a:cubicBezTo>
                  <a:cubicBezTo>
                    <a:pt x="13" y="21"/>
                    <a:pt x="37" y="0"/>
                    <a:pt x="37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111" name="Freeform 8">
              <a:extLst>
                <a:ext uri="{FF2B5EF4-FFF2-40B4-BE49-F238E27FC236}">
                  <a16:creationId xmlns:a16="http://schemas.microsoft.com/office/drawing/2014/main" id="{18F49D75-112B-483C-8EAB-E51388405B9D}"/>
                </a:ext>
              </a:extLst>
            </p:cNvPr>
            <p:cNvSpPr>
              <a:spLocks/>
            </p:cNvSpPr>
            <p:nvPr/>
          </p:nvSpPr>
          <p:spPr bwMode="auto">
            <a:xfrm>
              <a:off x="5621338" y="4895850"/>
              <a:ext cx="128588" cy="180975"/>
            </a:xfrm>
            <a:custGeom>
              <a:avLst/>
              <a:gdLst>
                <a:gd name="T0" fmla="*/ 40 w 40"/>
                <a:gd name="T1" fmla="*/ 0 h 56"/>
                <a:gd name="T2" fmla="*/ 40 w 40"/>
                <a:gd name="T3" fmla="*/ 56 h 56"/>
                <a:gd name="T4" fmla="*/ 0 w 40"/>
                <a:gd name="T5" fmla="*/ 56 h 56"/>
                <a:gd name="T6" fmla="*/ 0 w 40"/>
                <a:gd name="T7" fmla="*/ 2 h 56"/>
                <a:gd name="T8" fmla="*/ 14 w 40"/>
                <a:gd name="T9" fmla="*/ 17 h 56"/>
                <a:gd name="T10" fmla="*/ 21 w 40"/>
                <a:gd name="T11" fmla="*/ 17 h 56"/>
                <a:gd name="T12" fmla="*/ 40 w 40"/>
                <a:gd name="T13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56">
                  <a:moveTo>
                    <a:pt x="40" y="0"/>
                  </a:moveTo>
                  <a:cubicBezTo>
                    <a:pt x="40" y="19"/>
                    <a:pt x="40" y="37"/>
                    <a:pt x="40" y="56"/>
                  </a:cubicBezTo>
                  <a:cubicBezTo>
                    <a:pt x="27" y="56"/>
                    <a:pt x="14" y="56"/>
                    <a:pt x="0" y="56"/>
                  </a:cubicBezTo>
                  <a:cubicBezTo>
                    <a:pt x="0" y="39"/>
                    <a:pt x="0" y="2"/>
                    <a:pt x="0" y="2"/>
                  </a:cubicBezTo>
                  <a:cubicBezTo>
                    <a:pt x="0" y="2"/>
                    <a:pt x="10" y="12"/>
                    <a:pt x="14" y="17"/>
                  </a:cubicBezTo>
                  <a:cubicBezTo>
                    <a:pt x="16" y="19"/>
                    <a:pt x="18" y="20"/>
                    <a:pt x="21" y="17"/>
                  </a:cubicBezTo>
                  <a:cubicBezTo>
                    <a:pt x="27" y="11"/>
                    <a:pt x="33" y="6"/>
                    <a:pt x="4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282F39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580737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5">
      <a:dk1>
        <a:srgbClr val="282F39"/>
      </a:dk1>
      <a:lt1>
        <a:srgbClr val="FFFFFF"/>
      </a:lt1>
      <a:dk2>
        <a:srgbClr val="000000"/>
      </a:dk2>
      <a:lt2>
        <a:srgbClr val="EEEEEE"/>
      </a:lt2>
      <a:accent1>
        <a:srgbClr val="C2C923"/>
      </a:accent1>
      <a:accent2>
        <a:srgbClr val="42AFB6"/>
      </a:accent2>
      <a:accent3>
        <a:srgbClr val="074D67"/>
      </a:accent3>
      <a:accent4>
        <a:srgbClr val="CB1B4A"/>
      </a:accent4>
      <a:accent5>
        <a:srgbClr val="FCB414"/>
      </a:accent5>
      <a:accent6>
        <a:srgbClr val="007A7D"/>
      </a:accent6>
      <a:hlink>
        <a:srgbClr val="1EB7EF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13899</TotalTime>
  <Words>78</Words>
  <Application>Microsoft Office PowerPoint</Application>
  <PresentationFormat>Panorámica</PresentationFormat>
  <Paragraphs>36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Noto Sans</vt:lpstr>
      <vt:lpstr>Open Sans</vt:lpstr>
      <vt:lpstr>Office Theme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Igor</dc:creator>
  <cp:lastModifiedBy>Oscar Eduardo Ardila Casasfranco</cp:lastModifiedBy>
  <cp:revision>1014</cp:revision>
  <dcterms:created xsi:type="dcterms:W3CDTF">2017-12-05T16:25:52Z</dcterms:created>
  <dcterms:modified xsi:type="dcterms:W3CDTF">2019-12-09T15:49:16Z</dcterms:modified>
</cp:coreProperties>
</file>