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45" r:id="rId2"/>
    <p:sldId id="53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67" d="100"/>
          <a:sy n="67" d="100"/>
        </p:scale>
        <p:origin x="138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D9D-4F09-89AE-E9316340B97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9D-4F09-89AE-E9316340B97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D9D-4F09-89AE-E9316340B97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D9D-4F09-89AE-E9316340B97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9D-4F09-89AE-E9316340B97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DB3-4294-B9B6-5F2035F63427}"/>
              </c:ext>
            </c:extLst>
          </c:dPt>
          <c:cat>
            <c:strRef>
              <c:f>Sheet1!$A$2:$A$7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9D-4F09-89AE-E9316340B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D9D-4F09-89AE-E9316340B97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9D-4F09-89AE-E9316340B97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D9D-4F09-89AE-E9316340B97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D9D-4F09-89AE-E9316340B97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9D-4F09-89AE-E9316340B97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DB3-4294-B9B6-5F2035F63427}"/>
              </c:ext>
            </c:extLst>
          </c:dPt>
          <c:cat>
            <c:strRef>
              <c:f>Sheet1!$A$2:$A$7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9D-4F09-89AE-E9316340B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4598575-E0CD-4B0E-BD87-942520C95E42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Infografía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- Pie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6BDC1A9-7FEC-44EE-AC6F-6EFF06945F51}"/>
              </a:ext>
            </a:extLst>
          </p:cNvPr>
          <p:cNvGraphicFramePr/>
          <p:nvPr>
            <p:extLst/>
          </p:nvPr>
        </p:nvGraphicFramePr>
        <p:xfrm>
          <a:off x="-446103" y="1380390"/>
          <a:ext cx="6515702" cy="4343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849ED4-1C78-4895-9EAA-E96169E0D6E9}"/>
              </a:ext>
            </a:extLst>
          </p:cNvPr>
          <p:cNvSpPr txBox="1"/>
          <p:nvPr/>
        </p:nvSpPr>
        <p:spPr>
          <a:xfrm>
            <a:off x="1902403" y="2867017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9EAD6D-C772-4666-BD38-D0369A2560AF}"/>
              </a:ext>
            </a:extLst>
          </p:cNvPr>
          <p:cNvSpPr txBox="1"/>
          <p:nvPr/>
        </p:nvSpPr>
        <p:spPr>
          <a:xfrm>
            <a:off x="2523982" y="2849670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FA9EEF-7BA9-4529-B252-B406B67775C2}"/>
              </a:ext>
            </a:extLst>
          </p:cNvPr>
          <p:cNvSpPr txBox="1"/>
          <p:nvPr/>
        </p:nvSpPr>
        <p:spPr>
          <a:xfrm>
            <a:off x="2752978" y="3474724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5BDBEE-C10E-47A8-8A73-B77987E54A1E}"/>
              </a:ext>
            </a:extLst>
          </p:cNvPr>
          <p:cNvSpPr txBox="1"/>
          <p:nvPr/>
        </p:nvSpPr>
        <p:spPr>
          <a:xfrm>
            <a:off x="2233434" y="3843073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1334E8-16BE-4C7B-8BA0-D5573E23A42A}"/>
              </a:ext>
            </a:extLst>
          </p:cNvPr>
          <p:cNvSpPr txBox="1"/>
          <p:nvPr/>
        </p:nvSpPr>
        <p:spPr>
          <a:xfrm>
            <a:off x="1714090" y="3448173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EB96DD-CAD2-4957-9D74-5766F0C62C03}"/>
              </a:ext>
            </a:extLst>
          </p:cNvPr>
          <p:cNvSpPr txBox="1"/>
          <p:nvPr/>
        </p:nvSpPr>
        <p:spPr>
          <a:xfrm>
            <a:off x="5448854" y="1741872"/>
            <a:ext cx="117710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D59F04-68DA-4C37-B312-2BF3FDFEEBB2}"/>
              </a:ext>
            </a:extLst>
          </p:cNvPr>
          <p:cNvSpPr txBox="1"/>
          <p:nvPr/>
        </p:nvSpPr>
        <p:spPr>
          <a:xfrm>
            <a:off x="5349550" y="2884845"/>
            <a:ext cx="137571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22301A-6616-44AA-AB1E-6BD0F55A55F1}"/>
              </a:ext>
            </a:extLst>
          </p:cNvPr>
          <p:cNvSpPr txBox="1"/>
          <p:nvPr/>
        </p:nvSpPr>
        <p:spPr>
          <a:xfrm>
            <a:off x="6578855" y="1848647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4A4B30-6D3A-4069-8932-5B248C6416E4}"/>
              </a:ext>
            </a:extLst>
          </p:cNvPr>
          <p:cNvSpPr txBox="1"/>
          <p:nvPr/>
        </p:nvSpPr>
        <p:spPr>
          <a:xfrm>
            <a:off x="6578855" y="3005017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2BE300-4F55-4C32-A441-B7A021FB85D5}"/>
              </a:ext>
            </a:extLst>
          </p:cNvPr>
          <p:cNvSpPr txBox="1"/>
          <p:nvPr/>
        </p:nvSpPr>
        <p:spPr>
          <a:xfrm>
            <a:off x="8555022" y="1771135"/>
            <a:ext cx="141428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074D67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D18EF0-A12D-4D24-869A-F41499B356CA}"/>
              </a:ext>
            </a:extLst>
          </p:cNvPr>
          <p:cNvSpPr txBox="1"/>
          <p:nvPr/>
        </p:nvSpPr>
        <p:spPr>
          <a:xfrm>
            <a:off x="9916768" y="1880045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EDA7C6-E032-4354-925E-D3EF7485B96B}"/>
              </a:ext>
            </a:extLst>
          </p:cNvPr>
          <p:cNvSpPr txBox="1"/>
          <p:nvPr/>
        </p:nvSpPr>
        <p:spPr>
          <a:xfrm>
            <a:off x="8673609" y="2951492"/>
            <a:ext cx="117710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7CEF4D-1B01-4968-B073-A3020518F23D}"/>
              </a:ext>
            </a:extLst>
          </p:cNvPr>
          <p:cNvSpPr txBox="1"/>
          <p:nvPr/>
        </p:nvSpPr>
        <p:spPr>
          <a:xfrm>
            <a:off x="9916768" y="3036415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F3DA7C-DCF7-4C5D-B544-10F814E5C628}"/>
              </a:ext>
            </a:extLst>
          </p:cNvPr>
          <p:cNvSpPr txBox="1"/>
          <p:nvPr/>
        </p:nvSpPr>
        <p:spPr>
          <a:xfrm>
            <a:off x="6576804" y="4210701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F0D575A-83AD-4182-9567-97EA1960827B}"/>
              </a:ext>
            </a:extLst>
          </p:cNvPr>
          <p:cNvSpPr txBox="1"/>
          <p:nvPr/>
        </p:nvSpPr>
        <p:spPr>
          <a:xfrm>
            <a:off x="5349550" y="4136129"/>
            <a:ext cx="137571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9D00F6F-FA59-4B88-A92B-A2AA031CD922}"/>
              </a:ext>
            </a:extLst>
          </p:cNvPr>
          <p:cNvGrpSpPr/>
          <p:nvPr/>
        </p:nvGrpSpPr>
        <p:grpSpPr>
          <a:xfrm>
            <a:off x="3241031" y="2052742"/>
            <a:ext cx="732243" cy="732064"/>
            <a:chOff x="2700338" y="8651875"/>
            <a:chExt cx="6545262" cy="6543675"/>
          </a:xfrm>
          <a:solidFill>
            <a:schemeClr val="bg1"/>
          </a:solidFill>
        </p:grpSpPr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id="{A85F42FF-1B8C-46E5-B576-902191EC2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0820400"/>
              <a:ext cx="4376737" cy="43751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3EE06939-1856-4B7D-B1EE-6D5FC1648B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2375" y="11879263"/>
              <a:ext cx="2255837" cy="2120900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20">
              <a:extLst>
                <a:ext uri="{FF2B5EF4-FFF2-40B4-BE49-F238E27FC236}">
                  <a16:creationId xmlns:a16="http://schemas.microsoft.com/office/drawing/2014/main" id="{424044BD-8DDD-4E9C-8F51-678DBF716D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4075" y="8651875"/>
              <a:ext cx="3311525" cy="3309938"/>
            </a:xfrm>
            <a:custGeom>
              <a:avLst/>
              <a:gdLst>
                <a:gd name="T0" fmla="*/ 476 w 1041"/>
                <a:gd name="T1" fmla="*/ 1041 h 1041"/>
                <a:gd name="T2" fmla="*/ 397 w 1041"/>
                <a:gd name="T3" fmla="*/ 930 h 1041"/>
                <a:gd name="T4" fmla="*/ 279 w 1041"/>
                <a:gd name="T5" fmla="*/ 927 h 1041"/>
                <a:gd name="T6" fmla="*/ 121 w 1041"/>
                <a:gd name="T7" fmla="*/ 857 h 1041"/>
                <a:gd name="T8" fmla="*/ 143 w 1041"/>
                <a:gd name="T9" fmla="*/ 723 h 1041"/>
                <a:gd name="T10" fmla="*/ 62 w 1041"/>
                <a:gd name="T11" fmla="*/ 637 h 1041"/>
                <a:gd name="T12" fmla="*/ 0 w 1041"/>
                <a:gd name="T13" fmla="*/ 476 h 1041"/>
                <a:gd name="T14" fmla="*/ 111 w 1041"/>
                <a:gd name="T15" fmla="*/ 397 h 1041"/>
                <a:gd name="T16" fmla="*/ 114 w 1041"/>
                <a:gd name="T17" fmla="*/ 279 h 1041"/>
                <a:gd name="T18" fmla="*/ 184 w 1041"/>
                <a:gd name="T19" fmla="*/ 121 h 1041"/>
                <a:gd name="T20" fmla="*/ 318 w 1041"/>
                <a:gd name="T21" fmla="*/ 143 h 1041"/>
                <a:gd name="T22" fmla="*/ 404 w 1041"/>
                <a:gd name="T23" fmla="*/ 62 h 1041"/>
                <a:gd name="T24" fmla="*/ 565 w 1041"/>
                <a:gd name="T25" fmla="*/ 0 h 1041"/>
                <a:gd name="T26" fmla="*/ 644 w 1041"/>
                <a:gd name="T27" fmla="*/ 110 h 1041"/>
                <a:gd name="T28" fmla="*/ 762 w 1041"/>
                <a:gd name="T29" fmla="*/ 114 h 1041"/>
                <a:gd name="T30" fmla="*/ 920 w 1041"/>
                <a:gd name="T31" fmla="*/ 184 h 1041"/>
                <a:gd name="T32" fmla="*/ 898 w 1041"/>
                <a:gd name="T33" fmla="*/ 318 h 1041"/>
                <a:gd name="T34" fmla="*/ 979 w 1041"/>
                <a:gd name="T35" fmla="*/ 404 h 1041"/>
                <a:gd name="T36" fmla="*/ 1041 w 1041"/>
                <a:gd name="T37" fmla="*/ 565 h 1041"/>
                <a:gd name="T38" fmla="*/ 931 w 1041"/>
                <a:gd name="T39" fmla="*/ 644 h 1041"/>
                <a:gd name="T40" fmla="*/ 927 w 1041"/>
                <a:gd name="T41" fmla="*/ 762 h 1041"/>
                <a:gd name="T42" fmla="*/ 857 w 1041"/>
                <a:gd name="T43" fmla="*/ 920 h 1041"/>
                <a:gd name="T44" fmla="*/ 723 w 1041"/>
                <a:gd name="T45" fmla="*/ 898 h 1041"/>
                <a:gd name="T46" fmla="*/ 637 w 1041"/>
                <a:gd name="T47" fmla="*/ 979 h 1041"/>
                <a:gd name="T48" fmla="*/ 488 w 1041"/>
                <a:gd name="T49" fmla="*/ 954 h 1041"/>
                <a:gd name="T50" fmla="*/ 559 w 1041"/>
                <a:gd name="T51" fmla="*/ 910 h 1041"/>
                <a:gd name="T52" fmla="*/ 689 w 1041"/>
                <a:gd name="T53" fmla="*/ 817 h 1041"/>
                <a:gd name="T54" fmla="*/ 804 w 1041"/>
                <a:gd name="T55" fmla="*/ 849 h 1041"/>
                <a:gd name="T56" fmla="*/ 823 w 1041"/>
                <a:gd name="T57" fmla="*/ 769 h 1041"/>
                <a:gd name="T58" fmla="*/ 850 w 1041"/>
                <a:gd name="T59" fmla="*/ 611 h 1041"/>
                <a:gd name="T60" fmla="*/ 954 w 1041"/>
                <a:gd name="T61" fmla="*/ 553 h 1041"/>
                <a:gd name="T62" fmla="*/ 910 w 1041"/>
                <a:gd name="T63" fmla="*/ 482 h 1041"/>
                <a:gd name="T64" fmla="*/ 817 w 1041"/>
                <a:gd name="T65" fmla="*/ 352 h 1041"/>
                <a:gd name="T66" fmla="*/ 850 w 1041"/>
                <a:gd name="T67" fmla="*/ 237 h 1041"/>
                <a:gd name="T68" fmla="*/ 769 w 1041"/>
                <a:gd name="T69" fmla="*/ 218 h 1041"/>
                <a:gd name="T70" fmla="*/ 612 w 1041"/>
                <a:gd name="T71" fmla="*/ 191 h 1041"/>
                <a:gd name="T72" fmla="*/ 553 w 1041"/>
                <a:gd name="T73" fmla="*/ 87 h 1041"/>
                <a:gd name="T74" fmla="*/ 482 w 1041"/>
                <a:gd name="T75" fmla="*/ 131 h 1041"/>
                <a:gd name="T76" fmla="*/ 353 w 1041"/>
                <a:gd name="T77" fmla="*/ 224 h 1041"/>
                <a:gd name="T78" fmla="*/ 237 w 1041"/>
                <a:gd name="T79" fmla="*/ 191 h 1041"/>
                <a:gd name="T80" fmla="*/ 218 w 1041"/>
                <a:gd name="T81" fmla="*/ 272 h 1041"/>
                <a:gd name="T82" fmla="*/ 192 w 1041"/>
                <a:gd name="T83" fmla="*/ 429 h 1041"/>
                <a:gd name="T84" fmla="*/ 87 w 1041"/>
                <a:gd name="T85" fmla="*/ 488 h 1041"/>
                <a:gd name="T86" fmla="*/ 131 w 1041"/>
                <a:gd name="T87" fmla="*/ 559 h 1041"/>
                <a:gd name="T88" fmla="*/ 224 w 1041"/>
                <a:gd name="T89" fmla="*/ 688 h 1041"/>
                <a:gd name="T90" fmla="*/ 192 w 1041"/>
                <a:gd name="T91" fmla="*/ 804 h 1041"/>
                <a:gd name="T92" fmla="*/ 272 w 1041"/>
                <a:gd name="T93" fmla="*/ 823 h 1041"/>
                <a:gd name="T94" fmla="*/ 430 w 1041"/>
                <a:gd name="T95" fmla="*/ 849 h 1041"/>
                <a:gd name="T96" fmla="*/ 488 w 1041"/>
                <a:gd name="T97" fmla="*/ 9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1" h="1041">
                  <a:moveTo>
                    <a:pt x="565" y="1041"/>
                  </a:moveTo>
                  <a:cubicBezTo>
                    <a:pt x="476" y="1041"/>
                    <a:pt x="476" y="1041"/>
                    <a:pt x="476" y="1041"/>
                  </a:cubicBezTo>
                  <a:cubicBezTo>
                    <a:pt x="440" y="1041"/>
                    <a:pt x="409" y="1014"/>
                    <a:pt x="404" y="979"/>
                  </a:cubicBezTo>
                  <a:cubicBezTo>
                    <a:pt x="402" y="963"/>
                    <a:pt x="399" y="947"/>
                    <a:pt x="397" y="930"/>
                  </a:cubicBezTo>
                  <a:cubicBezTo>
                    <a:pt x="370" y="922"/>
                    <a:pt x="343" y="911"/>
                    <a:pt x="318" y="898"/>
                  </a:cubicBezTo>
                  <a:cubicBezTo>
                    <a:pt x="305" y="907"/>
                    <a:pt x="292" y="917"/>
                    <a:pt x="279" y="927"/>
                  </a:cubicBezTo>
                  <a:cubicBezTo>
                    <a:pt x="250" y="948"/>
                    <a:pt x="210" y="945"/>
                    <a:pt x="184" y="920"/>
                  </a:cubicBezTo>
                  <a:cubicBezTo>
                    <a:pt x="121" y="857"/>
                    <a:pt x="121" y="857"/>
                    <a:pt x="121" y="857"/>
                  </a:cubicBezTo>
                  <a:cubicBezTo>
                    <a:pt x="96" y="831"/>
                    <a:pt x="93" y="791"/>
                    <a:pt x="114" y="762"/>
                  </a:cubicBezTo>
                  <a:cubicBezTo>
                    <a:pt x="124" y="749"/>
                    <a:pt x="133" y="736"/>
                    <a:pt x="143" y="723"/>
                  </a:cubicBezTo>
                  <a:cubicBezTo>
                    <a:pt x="130" y="698"/>
                    <a:pt x="119" y="671"/>
                    <a:pt x="111" y="644"/>
                  </a:cubicBezTo>
                  <a:cubicBezTo>
                    <a:pt x="94" y="642"/>
                    <a:pt x="78" y="639"/>
                    <a:pt x="62" y="637"/>
                  </a:cubicBezTo>
                  <a:cubicBezTo>
                    <a:pt x="27" y="632"/>
                    <a:pt x="0" y="601"/>
                    <a:pt x="0" y="56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0" y="440"/>
                    <a:pt x="27" y="409"/>
                    <a:pt x="62" y="404"/>
                  </a:cubicBezTo>
                  <a:cubicBezTo>
                    <a:pt x="78" y="401"/>
                    <a:pt x="94" y="399"/>
                    <a:pt x="111" y="397"/>
                  </a:cubicBezTo>
                  <a:cubicBezTo>
                    <a:pt x="119" y="369"/>
                    <a:pt x="130" y="343"/>
                    <a:pt x="143" y="318"/>
                  </a:cubicBezTo>
                  <a:cubicBezTo>
                    <a:pt x="133" y="305"/>
                    <a:pt x="124" y="291"/>
                    <a:pt x="114" y="279"/>
                  </a:cubicBezTo>
                  <a:cubicBezTo>
                    <a:pt x="93" y="250"/>
                    <a:pt x="96" y="209"/>
                    <a:pt x="121" y="18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210" y="96"/>
                    <a:pt x="250" y="92"/>
                    <a:pt x="279" y="114"/>
                  </a:cubicBezTo>
                  <a:cubicBezTo>
                    <a:pt x="292" y="123"/>
                    <a:pt x="305" y="133"/>
                    <a:pt x="318" y="143"/>
                  </a:cubicBezTo>
                  <a:cubicBezTo>
                    <a:pt x="343" y="129"/>
                    <a:pt x="370" y="118"/>
                    <a:pt x="397" y="110"/>
                  </a:cubicBezTo>
                  <a:cubicBezTo>
                    <a:pt x="399" y="94"/>
                    <a:pt x="402" y="78"/>
                    <a:pt x="404" y="62"/>
                  </a:cubicBezTo>
                  <a:cubicBezTo>
                    <a:pt x="409" y="27"/>
                    <a:pt x="440" y="0"/>
                    <a:pt x="476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601" y="0"/>
                    <a:pt x="632" y="27"/>
                    <a:pt x="637" y="62"/>
                  </a:cubicBezTo>
                  <a:cubicBezTo>
                    <a:pt x="640" y="78"/>
                    <a:pt x="642" y="94"/>
                    <a:pt x="644" y="110"/>
                  </a:cubicBezTo>
                  <a:cubicBezTo>
                    <a:pt x="672" y="118"/>
                    <a:pt x="698" y="129"/>
                    <a:pt x="723" y="143"/>
                  </a:cubicBezTo>
                  <a:cubicBezTo>
                    <a:pt x="736" y="133"/>
                    <a:pt x="750" y="123"/>
                    <a:pt x="762" y="114"/>
                  </a:cubicBezTo>
                  <a:cubicBezTo>
                    <a:pt x="791" y="92"/>
                    <a:pt x="832" y="96"/>
                    <a:pt x="857" y="121"/>
                  </a:cubicBezTo>
                  <a:cubicBezTo>
                    <a:pt x="920" y="184"/>
                    <a:pt x="920" y="184"/>
                    <a:pt x="920" y="184"/>
                  </a:cubicBezTo>
                  <a:cubicBezTo>
                    <a:pt x="945" y="209"/>
                    <a:pt x="949" y="250"/>
                    <a:pt x="927" y="278"/>
                  </a:cubicBezTo>
                  <a:cubicBezTo>
                    <a:pt x="918" y="291"/>
                    <a:pt x="908" y="305"/>
                    <a:pt x="898" y="318"/>
                  </a:cubicBezTo>
                  <a:cubicBezTo>
                    <a:pt x="912" y="343"/>
                    <a:pt x="923" y="369"/>
                    <a:pt x="931" y="397"/>
                  </a:cubicBezTo>
                  <a:cubicBezTo>
                    <a:pt x="947" y="399"/>
                    <a:pt x="963" y="401"/>
                    <a:pt x="979" y="404"/>
                  </a:cubicBezTo>
                  <a:cubicBezTo>
                    <a:pt x="1014" y="409"/>
                    <a:pt x="1041" y="440"/>
                    <a:pt x="1041" y="476"/>
                  </a:cubicBezTo>
                  <a:cubicBezTo>
                    <a:pt x="1041" y="565"/>
                    <a:pt x="1041" y="565"/>
                    <a:pt x="1041" y="565"/>
                  </a:cubicBezTo>
                  <a:cubicBezTo>
                    <a:pt x="1041" y="601"/>
                    <a:pt x="1014" y="632"/>
                    <a:pt x="979" y="637"/>
                  </a:cubicBezTo>
                  <a:cubicBezTo>
                    <a:pt x="963" y="639"/>
                    <a:pt x="947" y="642"/>
                    <a:pt x="931" y="644"/>
                  </a:cubicBezTo>
                  <a:cubicBezTo>
                    <a:pt x="923" y="671"/>
                    <a:pt x="911" y="698"/>
                    <a:pt x="898" y="723"/>
                  </a:cubicBezTo>
                  <a:cubicBezTo>
                    <a:pt x="908" y="736"/>
                    <a:pt x="918" y="749"/>
                    <a:pt x="927" y="762"/>
                  </a:cubicBezTo>
                  <a:cubicBezTo>
                    <a:pt x="949" y="791"/>
                    <a:pt x="945" y="831"/>
                    <a:pt x="920" y="857"/>
                  </a:cubicBezTo>
                  <a:cubicBezTo>
                    <a:pt x="857" y="920"/>
                    <a:pt x="857" y="920"/>
                    <a:pt x="857" y="920"/>
                  </a:cubicBezTo>
                  <a:cubicBezTo>
                    <a:pt x="832" y="945"/>
                    <a:pt x="791" y="948"/>
                    <a:pt x="762" y="927"/>
                  </a:cubicBezTo>
                  <a:cubicBezTo>
                    <a:pt x="750" y="917"/>
                    <a:pt x="736" y="907"/>
                    <a:pt x="723" y="898"/>
                  </a:cubicBezTo>
                  <a:cubicBezTo>
                    <a:pt x="698" y="911"/>
                    <a:pt x="672" y="922"/>
                    <a:pt x="644" y="930"/>
                  </a:cubicBezTo>
                  <a:cubicBezTo>
                    <a:pt x="642" y="947"/>
                    <a:pt x="640" y="963"/>
                    <a:pt x="637" y="979"/>
                  </a:cubicBezTo>
                  <a:cubicBezTo>
                    <a:pt x="632" y="1014"/>
                    <a:pt x="601" y="1041"/>
                    <a:pt x="565" y="1041"/>
                  </a:cubicBezTo>
                  <a:close/>
                  <a:moveTo>
                    <a:pt x="488" y="954"/>
                  </a:moveTo>
                  <a:cubicBezTo>
                    <a:pt x="553" y="954"/>
                    <a:pt x="553" y="954"/>
                    <a:pt x="553" y="954"/>
                  </a:cubicBezTo>
                  <a:cubicBezTo>
                    <a:pt x="555" y="939"/>
                    <a:pt x="557" y="924"/>
                    <a:pt x="559" y="910"/>
                  </a:cubicBezTo>
                  <a:cubicBezTo>
                    <a:pt x="563" y="881"/>
                    <a:pt x="583" y="857"/>
                    <a:pt x="612" y="849"/>
                  </a:cubicBezTo>
                  <a:cubicBezTo>
                    <a:pt x="639" y="842"/>
                    <a:pt x="665" y="831"/>
                    <a:pt x="689" y="817"/>
                  </a:cubicBezTo>
                  <a:cubicBezTo>
                    <a:pt x="714" y="803"/>
                    <a:pt x="746" y="805"/>
                    <a:pt x="769" y="823"/>
                  </a:cubicBezTo>
                  <a:cubicBezTo>
                    <a:pt x="781" y="832"/>
                    <a:pt x="793" y="841"/>
                    <a:pt x="804" y="849"/>
                  </a:cubicBezTo>
                  <a:cubicBezTo>
                    <a:pt x="850" y="804"/>
                    <a:pt x="850" y="804"/>
                    <a:pt x="850" y="804"/>
                  </a:cubicBezTo>
                  <a:cubicBezTo>
                    <a:pt x="841" y="792"/>
                    <a:pt x="832" y="780"/>
                    <a:pt x="823" y="769"/>
                  </a:cubicBezTo>
                  <a:cubicBezTo>
                    <a:pt x="805" y="745"/>
                    <a:pt x="803" y="714"/>
                    <a:pt x="817" y="688"/>
                  </a:cubicBezTo>
                  <a:cubicBezTo>
                    <a:pt x="831" y="664"/>
                    <a:pt x="842" y="638"/>
                    <a:pt x="850" y="611"/>
                  </a:cubicBezTo>
                  <a:cubicBezTo>
                    <a:pt x="857" y="583"/>
                    <a:pt x="881" y="562"/>
                    <a:pt x="910" y="559"/>
                  </a:cubicBezTo>
                  <a:cubicBezTo>
                    <a:pt x="925" y="557"/>
                    <a:pt x="940" y="555"/>
                    <a:pt x="954" y="553"/>
                  </a:cubicBezTo>
                  <a:cubicBezTo>
                    <a:pt x="954" y="488"/>
                    <a:pt x="954" y="488"/>
                    <a:pt x="954" y="488"/>
                  </a:cubicBezTo>
                  <a:cubicBezTo>
                    <a:pt x="940" y="486"/>
                    <a:pt x="925" y="484"/>
                    <a:pt x="910" y="482"/>
                  </a:cubicBezTo>
                  <a:cubicBezTo>
                    <a:pt x="881" y="478"/>
                    <a:pt x="857" y="458"/>
                    <a:pt x="850" y="429"/>
                  </a:cubicBezTo>
                  <a:cubicBezTo>
                    <a:pt x="842" y="402"/>
                    <a:pt x="831" y="376"/>
                    <a:pt x="817" y="352"/>
                  </a:cubicBezTo>
                  <a:cubicBezTo>
                    <a:pt x="803" y="327"/>
                    <a:pt x="805" y="295"/>
                    <a:pt x="823" y="272"/>
                  </a:cubicBezTo>
                  <a:cubicBezTo>
                    <a:pt x="832" y="260"/>
                    <a:pt x="841" y="248"/>
                    <a:pt x="850" y="237"/>
                  </a:cubicBezTo>
                  <a:cubicBezTo>
                    <a:pt x="804" y="191"/>
                    <a:pt x="804" y="191"/>
                    <a:pt x="804" y="191"/>
                  </a:cubicBezTo>
                  <a:cubicBezTo>
                    <a:pt x="793" y="200"/>
                    <a:pt x="781" y="209"/>
                    <a:pt x="769" y="218"/>
                  </a:cubicBezTo>
                  <a:cubicBezTo>
                    <a:pt x="746" y="236"/>
                    <a:pt x="714" y="238"/>
                    <a:pt x="689" y="224"/>
                  </a:cubicBezTo>
                  <a:cubicBezTo>
                    <a:pt x="665" y="210"/>
                    <a:pt x="639" y="199"/>
                    <a:pt x="612" y="191"/>
                  </a:cubicBezTo>
                  <a:cubicBezTo>
                    <a:pt x="583" y="184"/>
                    <a:pt x="563" y="160"/>
                    <a:pt x="559" y="131"/>
                  </a:cubicBezTo>
                  <a:cubicBezTo>
                    <a:pt x="557" y="116"/>
                    <a:pt x="555" y="101"/>
                    <a:pt x="553" y="87"/>
                  </a:cubicBezTo>
                  <a:cubicBezTo>
                    <a:pt x="488" y="87"/>
                    <a:pt x="488" y="87"/>
                    <a:pt x="488" y="87"/>
                  </a:cubicBezTo>
                  <a:cubicBezTo>
                    <a:pt x="486" y="101"/>
                    <a:pt x="484" y="116"/>
                    <a:pt x="482" y="131"/>
                  </a:cubicBezTo>
                  <a:cubicBezTo>
                    <a:pt x="479" y="160"/>
                    <a:pt x="458" y="184"/>
                    <a:pt x="430" y="191"/>
                  </a:cubicBezTo>
                  <a:cubicBezTo>
                    <a:pt x="403" y="199"/>
                    <a:pt x="377" y="210"/>
                    <a:pt x="353" y="224"/>
                  </a:cubicBezTo>
                  <a:cubicBezTo>
                    <a:pt x="327" y="238"/>
                    <a:pt x="296" y="236"/>
                    <a:pt x="272" y="218"/>
                  </a:cubicBezTo>
                  <a:cubicBezTo>
                    <a:pt x="261" y="209"/>
                    <a:pt x="249" y="200"/>
                    <a:pt x="237" y="191"/>
                  </a:cubicBezTo>
                  <a:cubicBezTo>
                    <a:pt x="192" y="237"/>
                    <a:pt x="192" y="237"/>
                    <a:pt x="192" y="237"/>
                  </a:cubicBezTo>
                  <a:cubicBezTo>
                    <a:pt x="200" y="248"/>
                    <a:pt x="209" y="260"/>
                    <a:pt x="218" y="272"/>
                  </a:cubicBezTo>
                  <a:cubicBezTo>
                    <a:pt x="236" y="295"/>
                    <a:pt x="238" y="327"/>
                    <a:pt x="224" y="352"/>
                  </a:cubicBezTo>
                  <a:cubicBezTo>
                    <a:pt x="210" y="376"/>
                    <a:pt x="199" y="402"/>
                    <a:pt x="192" y="429"/>
                  </a:cubicBezTo>
                  <a:cubicBezTo>
                    <a:pt x="184" y="458"/>
                    <a:pt x="160" y="478"/>
                    <a:pt x="131" y="482"/>
                  </a:cubicBezTo>
                  <a:cubicBezTo>
                    <a:pt x="117" y="484"/>
                    <a:pt x="102" y="486"/>
                    <a:pt x="87" y="488"/>
                  </a:cubicBezTo>
                  <a:cubicBezTo>
                    <a:pt x="87" y="553"/>
                    <a:pt x="87" y="553"/>
                    <a:pt x="87" y="553"/>
                  </a:cubicBezTo>
                  <a:cubicBezTo>
                    <a:pt x="102" y="555"/>
                    <a:pt x="117" y="557"/>
                    <a:pt x="131" y="559"/>
                  </a:cubicBezTo>
                  <a:cubicBezTo>
                    <a:pt x="160" y="562"/>
                    <a:pt x="184" y="583"/>
                    <a:pt x="192" y="611"/>
                  </a:cubicBezTo>
                  <a:cubicBezTo>
                    <a:pt x="199" y="638"/>
                    <a:pt x="210" y="664"/>
                    <a:pt x="224" y="688"/>
                  </a:cubicBezTo>
                  <a:cubicBezTo>
                    <a:pt x="238" y="714"/>
                    <a:pt x="236" y="745"/>
                    <a:pt x="218" y="769"/>
                  </a:cubicBezTo>
                  <a:cubicBezTo>
                    <a:pt x="209" y="780"/>
                    <a:pt x="200" y="792"/>
                    <a:pt x="192" y="804"/>
                  </a:cubicBezTo>
                  <a:cubicBezTo>
                    <a:pt x="237" y="849"/>
                    <a:pt x="237" y="849"/>
                    <a:pt x="237" y="849"/>
                  </a:cubicBezTo>
                  <a:cubicBezTo>
                    <a:pt x="249" y="841"/>
                    <a:pt x="261" y="832"/>
                    <a:pt x="272" y="823"/>
                  </a:cubicBezTo>
                  <a:cubicBezTo>
                    <a:pt x="296" y="805"/>
                    <a:pt x="327" y="803"/>
                    <a:pt x="353" y="817"/>
                  </a:cubicBezTo>
                  <a:cubicBezTo>
                    <a:pt x="377" y="831"/>
                    <a:pt x="403" y="842"/>
                    <a:pt x="430" y="849"/>
                  </a:cubicBezTo>
                  <a:cubicBezTo>
                    <a:pt x="458" y="857"/>
                    <a:pt x="479" y="881"/>
                    <a:pt x="482" y="910"/>
                  </a:cubicBezTo>
                  <a:cubicBezTo>
                    <a:pt x="484" y="924"/>
                    <a:pt x="486" y="939"/>
                    <a:pt x="488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A75451DA-1A11-413E-B298-DA28B6397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75" y="9717088"/>
              <a:ext cx="1179512" cy="1179513"/>
            </a:xfrm>
            <a:custGeom>
              <a:avLst/>
              <a:gdLst>
                <a:gd name="T0" fmla="*/ 186 w 371"/>
                <a:gd name="T1" fmla="*/ 371 h 371"/>
                <a:gd name="T2" fmla="*/ 0 w 371"/>
                <a:gd name="T3" fmla="*/ 185 h 371"/>
                <a:gd name="T4" fmla="*/ 186 w 371"/>
                <a:gd name="T5" fmla="*/ 0 h 371"/>
                <a:gd name="T6" fmla="*/ 371 w 371"/>
                <a:gd name="T7" fmla="*/ 185 h 371"/>
                <a:gd name="T8" fmla="*/ 186 w 371"/>
                <a:gd name="T9" fmla="*/ 371 h 371"/>
                <a:gd name="T10" fmla="*/ 186 w 371"/>
                <a:gd name="T11" fmla="*/ 82 h 371"/>
                <a:gd name="T12" fmla="*/ 83 w 371"/>
                <a:gd name="T13" fmla="*/ 185 h 371"/>
                <a:gd name="T14" fmla="*/ 186 w 371"/>
                <a:gd name="T15" fmla="*/ 288 h 371"/>
                <a:gd name="T16" fmla="*/ 289 w 371"/>
                <a:gd name="T17" fmla="*/ 185 h 371"/>
                <a:gd name="T18" fmla="*/ 186 w 371"/>
                <a:gd name="T19" fmla="*/ 8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371">
                  <a:moveTo>
                    <a:pt x="186" y="371"/>
                  </a:moveTo>
                  <a:cubicBezTo>
                    <a:pt x="83" y="371"/>
                    <a:pt x="0" y="288"/>
                    <a:pt x="0" y="185"/>
                  </a:cubicBezTo>
                  <a:cubicBezTo>
                    <a:pt x="0" y="83"/>
                    <a:pt x="83" y="0"/>
                    <a:pt x="186" y="0"/>
                  </a:cubicBezTo>
                  <a:cubicBezTo>
                    <a:pt x="288" y="0"/>
                    <a:pt x="371" y="83"/>
                    <a:pt x="371" y="185"/>
                  </a:cubicBezTo>
                  <a:cubicBezTo>
                    <a:pt x="371" y="288"/>
                    <a:pt x="288" y="371"/>
                    <a:pt x="186" y="371"/>
                  </a:cubicBezTo>
                  <a:close/>
                  <a:moveTo>
                    <a:pt x="186" y="82"/>
                  </a:moveTo>
                  <a:cubicBezTo>
                    <a:pt x="129" y="82"/>
                    <a:pt x="83" y="128"/>
                    <a:pt x="83" y="185"/>
                  </a:cubicBezTo>
                  <a:cubicBezTo>
                    <a:pt x="83" y="242"/>
                    <a:pt x="129" y="288"/>
                    <a:pt x="186" y="288"/>
                  </a:cubicBezTo>
                  <a:cubicBezTo>
                    <a:pt x="243" y="288"/>
                    <a:pt x="289" y="242"/>
                    <a:pt x="289" y="185"/>
                  </a:cubicBezTo>
                  <a:cubicBezTo>
                    <a:pt x="289" y="128"/>
                    <a:pt x="243" y="82"/>
                    <a:pt x="18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C2D374F-E4D0-4D19-BE28-2A5E644A36CD}"/>
              </a:ext>
            </a:extLst>
          </p:cNvPr>
          <p:cNvGrpSpPr/>
          <p:nvPr/>
        </p:nvGrpSpPr>
        <p:grpSpPr>
          <a:xfrm>
            <a:off x="1743642" y="2015068"/>
            <a:ext cx="586050" cy="714829"/>
            <a:chOff x="7931851" y="2464731"/>
            <a:chExt cx="1002842" cy="1223210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F99B5982-E0B7-4A0E-8FF5-AFA7C0EF3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6" y="2650831"/>
              <a:ext cx="623981" cy="1037110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9FE27877-CA46-4618-969D-0C1ACA8D72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151" y="2944496"/>
              <a:ext cx="44264" cy="75201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7">
              <a:extLst>
                <a:ext uri="{FF2B5EF4-FFF2-40B4-BE49-F238E27FC236}">
                  <a16:creationId xmlns:a16="http://schemas.microsoft.com/office/drawing/2014/main" id="{D5B9CFF0-3F64-4DD5-8DF6-A90AA9F41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5045" y="3044923"/>
              <a:ext cx="160397" cy="25749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2565D9FC-B33E-438C-9001-FCCAA8D845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5816" y="3030644"/>
              <a:ext cx="71870" cy="8900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9">
              <a:extLst>
                <a:ext uri="{FF2B5EF4-FFF2-40B4-BE49-F238E27FC236}">
                  <a16:creationId xmlns:a16="http://schemas.microsoft.com/office/drawing/2014/main" id="{F15DAB29-99BC-4F95-BE96-3DA4D1D9CB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724603"/>
              <a:ext cx="259397" cy="282719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10">
              <a:extLst>
                <a:ext uri="{FF2B5EF4-FFF2-40B4-BE49-F238E27FC236}">
                  <a16:creationId xmlns:a16="http://schemas.microsoft.com/office/drawing/2014/main" id="{907F187C-137B-4CD4-9F17-7FC8385AB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464731"/>
              <a:ext cx="39980" cy="152306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11">
              <a:extLst>
                <a:ext uri="{FF2B5EF4-FFF2-40B4-BE49-F238E27FC236}">
                  <a16:creationId xmlns:a16="http://schemas.microsoft.com/office/drawing/2014/main" id="{0B52108A-836E-4232-80FB-C4B620DC1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830" y="2526606"/>
              <a:ext cx="101379" cy="14088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12">
              <a:extLst>
                <a:ext uri="{FF2B5EF4-FFF2-40B4-BE49-F238E27FC236}">
                  <a16:creationId xmlns:a16="http://schemas.microsoft.com/office/drawing/2014/main" id="{F0F87335-D2EA-4871-87CE-C42B63084A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3132975"/>
              <a:ext cx="142311" cy="99951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13">
              <a:extLst>
                <a:ext uri="{FF2B5EF4-FFF2-40B4-BE49-F238E27FC236}">
                  <a16:creationId xmlns:a16="http://schemas.microsoft.com/office/drawing/2014/main" id="{E6BBEB43-BA5D-4008-92C5-4FA4383B0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2704613"/>
              <a:ext cx="142311" cy="98999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14">
              <a:extLst>
                <a:ext uri="{FF2B5EF4-FFF2-40B4-BE49-F238E27FC236}">
                  <a16:creationId xmlns:a16="http://schemas.microsoft.com/office/drawing/2014/main" id="{7EF200C2-9E94-454D-A253-734128849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2387" y="2949255"/>
              <a:ext cx="152306" cy="40457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15">
              <a:extLst>
                <a:ext uri="{FF2B5EF4-FFF2-40B4-BE49-F238E27FC236}">
                  <a16:creationId xmlns:a16="http://schemas.microsoft.com/office/drawing/2014/main" id="{7DE76203-F0AF-45F3-9C0C-94929225E2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851" y="2949255"/>
              <a:ext cx="151355" cy="40457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16">
              <a:extLst>
                <a:ext uri="{FF2B5EF4-FFF2-40B4-BE49-F238E27FC236}">
                  <a16:creationId xmlns:a16="http://schemas.microsoft.com/office/drawing/2014/main" id="{ADDF58E0-E81D-4F36-BF38-FB65BA432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2704613"/>
              <a:ext cx="142311" cy="98999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4A60E6E5-902B-4D02-9327-138ACE1DC7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3132975"/>
              <a:ext cx="142311" cy="99951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7B19970-4E2B-42FE-93B8-F4B492D59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336" y="2526606"/>
              <a:ext cx="101379" cy="14088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680D807-4F86-45AA-9E37-CA964B43DF80}"/>
              </a:ext>
            </a:extLst>
          </p:cNvPr>
          <p:cNvGrpSpPr/>
          <p:nvPr/>
        </p:nvGrpSpPr>
        <p:grpSpPr>
          <a:xfrm>
            <a:off x="1074932" y="3559574"/>
            <a:ext cx="758450" cy="798627"/>
            <a:chOff x="5995988" y="2712903"/>
            <a:chExt cx="2457450" cy="2587625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AE564DD8-4324-4E84-92B6-E22B62EB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1B9EF5DD-F0C0-45FA-945D-62B9CE4B3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D867BF1B-54C3-4278-8585-7DD477AE5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BC95912-3AB7-4745-B076-CA0BD449A891}"/>
              </a:ext>
            </a:extLst>
          </p:cNvPr>
          <p:cNvGrpSpPr/>
          <p:nvPr/>
        </p:nvGrpSpPr>
        <p:grpSpPr>
          <a:xfrm>
            <a:off x="2488963" y="4593970"/>
            <a:ext cx="803506" cy="639152"/>
            <a:chOff x="3665538" y="1665288"/>
            <a:chExt cx="3702050" cy="2944812"/>
          </a:xfrm>
          <a:solidFill>
            <a:schemeClr val="bg1"/>
          </a:solidFill>
        </p:grpSpPr>
        <p:sp>
          <p:nvSpPr>
            <p:cNvPr id="102" name="Freeform 46">
              <a:extLst>
                <a:ext uri="{FF2B5EF4-FFF2-40B4-BE49-F238E27FC236}">
                  <a16:creationId xmlns:a16="http://schemas.microsoft.com/office/drawing/2014/main" id="{8E744107-9C41-4638-A67C-EAC91CF9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613" y="3819525"/>
              <a:ext cx="1006475" cy="790575"/>
            </a:xfrm>
            <a:custGeom>
              <a:avLst/>
              <a:gdLst>
                <a:gd name="T0" fmla="*/ 404 w 806"/>
                <a:gd name="T1" fmla="*/ 628 h 628"/>
                <a:gd name="T2" fmla="*/ 285 w 806"/>
                <a:gd name="T3" fmla="*/ 538 h 628"/>
                <a:gd name="T4" fmla="*/ 13 w 806"/>
                <a:gd name="T5" fmla="*/ 154 h 628"/>
                <a:gd name="T6" fmla="*/ 0 w 806"/>
                <a:gd name="T7" fmla="*/ 135 h 628"/>
                <a:gd name="T8" fmla="*/ 77 w 806"/>
                <a:gd name="T9" fmla="*/ 111 h 628"/>
                <a:gd name="T10" fmla="*/ 410 w 806"/>
                <a:gd name="T11" fmla="*/ 5 h 628"/>
                <a:gd name="T12" fmla="*/ 442 w 806"/>
                <a:gd name="T13" fmla="*/ 15 h 628"/>
                <a:gd name="T14" fmla="*/ 620 w 806"/>
                <a:gd name="T15" fmla="*/ 279 h 628"/>
                <a:gd name="T16" fmla="*/ 756 w 806"/>
                <a:gd name="T17" fmla="*/ 389 h 628"/>
                <a:gd name="T18" fmla="*/ 804 w 806"/>
                <a:gd name="T19" fmla="*/ 464 h 628"/>
                <a:gd name="T20" fmla="*/ 750 w 806"/>
                <a:gd name="T21" fmla="*/ 530 h 628"/>
                <a:gd name="T22" fmla="*/ 465 w 806"/>
                <a:gd name="T23" fmla="*/ 620 h 628"/>
                <a:gd name="T24" fmla="*/ 436 w 806"/>
                <a:gd name="T25" fmla="*/ 628 h 628"/>
                <a:gd name="T26" fmla="*/ 404 w 806"/>
                <a:gd name="T27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628">
                  <a:moveTo>
                    <a:pt x="404" y="628"/>
                  </a:moveTo>
                  <a:cubicBezTo>
                    <a:pt x="349" y="618"/>
                    <a:pt x="316" y="582"/>
                    <a:pt x="285" y="538"/>
                  </a:cubicBezTo>
                  <a:cubicBezTo>
                    <a:pt x="196" y="409"/>
                    <a:pt x="104" y="282"/>
                    <a:pt x="13" y="154"/>
                  </a:cubicBezTo>
                  <a:cubicBezTo>
                    <a:pt x="9" y="148"/>
                    <a:pt x="5" y="143"/>
                    <a:pt x="0" y="135"/>
                  </a:cubicBezTo>
                  <a:cubicBezTo>
                    <a:pt x="27" y="126"/>
                    <a:pt x="52" y="119"/>
                    <a:pt x="77" y="111"/>
                  </a:cubicBezTo>
                  <a:cubicBezTo>
                    <a:pt x="188" y="75"/>
                    <a:pt x="299" y="41"/>
                    <a:pt x="410" y="5"/>
                  </a:cubicBezTo>
                  <a:cubicBezTo>
                    <a:pt x="425" y="0"/>
                    <a:pt x="433" y="2"/>
                    <a:pt x="442" y="15"/>
                  </a:cubicBezTo>
                  <a:cubicBezTo>
                    <a:pt x="501" y="104"/>
                    <a:pt x="561" y="191"/>
                    <a:pt x="620" y="279"/>
                  </a:cubicBezTo>
                  <a:cubicBezTo>
                    <a:pt x="654" y="329"/>
                    <a:pt x="699" y="366"/>
                    <a:pt x="756" y="389"/>
                  </a:cubicBezTo>
                  <a:cubicBezTo>
                    <a:pt x="790" y="403"/>
                    <a:pt x="806" y="428"/>
                    <a:pt x="804" y="464"/>
                  </a:cubicBezTo>
                  <a:cubicBezTo>
                    <a:pt x="803" y="495"/>
                    <a:pt x="783" y="519"/>
                    <a:pt x="750" y="530"/>
                  </a:cubicBezTo>
                  <a:cubicBezTo>
                    <a:pt x="655" y="560"/>
                    <a:pt x="560" y="590"/>
                    <a:pt x="465" y="620"/>
                  </a:cubicBezTo>
                  <a:cubicBezTo>
                    <a:pt x="455" y="623"/>
                    <a:pt x="446" y="625"/>
                    <a:pt x="436" y="628"/>
                  </a:cubicBezTo>
                  <a:cubicBezTo>
                    <a:pt x="425" y="628"/>
                    <a:pt x="415" y="628"/>
                    <a:pt x="404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47">
              <a:extLst>
                <a:ext uri="{FF2B5EF4-FFF2-40B4-BE49-F238E27FC236}">
                  <a16:creationId xmlns:a16="http://schemas.microsoft.com/office/drawing/2014/main" id="{D6BB272C-CA29-411A-9569-68CE03FBC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0" y="1665288"/>
              <a:ext cx="1763713" cy="2030412"/>
            </a:xfrm>
            <a:custGeom>
              <a:avLst/>
              <a:gdLst>
                <a:gd name="T0" fmla="*/ 0 w 1413"/>
                <a:gd name="T1" fmla="*/ 723 h 1613"/>
                <a:gd name="T2" fmla="*/ 906 w 1413"/>
                <a:gd name="T3" fmla="*/ 0 h 1613"/>
                <a:gd name="T4" fmla="*/ 1413 w 1413"/>
                <a:gd name="T5" fmla="*/ 1613 h 1613"/>
                <a:gd name="T6" fmla="*/ 257 w 1413"/>
                <a:gd name="T7" fmla="*/ 1540 h 1613"/>
                <a:gd name="T8" fmla="*/ 0 w 1413"/>
                <a:gd name="T9" fmla="*/ 72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3" h="1613">
                  <a:moveTo>
                    <a:pt x="0" y="723"/>
                  </a:moveTo>
                  <a:cubicBezTo>
                    <a:pt x="359" y="555"/>
                    <a:pt x="648" y="300"/>
                    <a:pt x="906" y="0"/>
                  </a:cubicBezTo>
                  <a:cubicBezTo>
                    <a:pt x="1075" y="539"/>
                    <a:pt x="1244" y="1074"/>
                    <a:pt x="1413" y="1613"/>
                  </a:cubicBezTo>
                  <a:cubicBezTo>
                    <a:pt x="1031" y="1516"/>
                    <a:pt x="648" y="1473"/>
                    <a:pt x="257" y="1540"/>
                  </a:cubicBezTo>
                  <a:cubicBezTo>
                    <a:pt x="171" y="1267"/>
                    <a:pt x="86" y="996"/>
                    <a:pt x="0" y="7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 48">
              <a:extLst>
                <a:ext uri="{FF2B5EF4-FFF2-40B4-BE49-F238E27FC236}">
                  <a16:creationId xmlns:a16="http://schemas.microsoft.com/office/drawing/2014/main" id="{DFD7E7AA-F1D2-44D0-AE62-062AB4CA3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538" y="2630488"/>
              <a:ext cx="1211263" cy="1266825"/>
            </a:xfrm>
            <a:custGeom>
              <a:avLst/>
              <a:gdLst>
                <a:gd name="T0" fmla="*/ 713 w 970"/>
                <a:gd name="T1" fmla="*/ 0 h 1006"/>
                <a:gd name="T2" fmla="*/ 970 w 970"/>
                <a:gd name="T3" fmla="*/ 817 h 1006"/>
                <a:gd name="T4" fmla="*/ 825 w 970"/>
                <a:gd name="T5" fmla="*/ 862 h 1006"/>
                <a:gd name="T6" fmla="*/ 541 w 970"/>
                <a:gd name="T7" fmla="*/ 948 h 1006"/>
                <a:gd name="T8" fmla="*/ 26 w 970"/>
                <a:gd name="T9" fmla="*/ 587 h 1006"/>
                <a:gd name="T10" fmla="*/ 318 w 970"/>
                <a:gd name="T11" fmla="*/ 125 h 1006"/>
                <a:gd name="T12" fmla="*/ 713 w 970"/>
                <a:gd name="T13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1006">
                  <a:moveTo>
                    <a:pt x="713" y="0"/>
                  </a:moveTo>
                  <a:cubicBezTo>
                    <a:pt x="799" y="274"/>
                    <a:pt x="884" y="544"/>
                    <a:pt x="970" y="817"/>
                  </a:cubicBezTo>
                  <a:cubicBezTo>
                    <a:pt x="920" y="832"/>
                    <a:pt x="873" y="847"/>
                    <a:pt x="825" y="862"/>
                  </a:cubicBezTo>
                  <a:cubicBezTo>
                    <a:pt x="731" y="891"/>
                    <a:pt x="638" y="926"/>
                    <a:pt x="541" y="948"/>
                  </a:cubicBezTo>
                  <a:cubicBezTo>
                    <a:pt x="297" y="1006"/>
                    <a:pt x="58" y="835"/>
                    <a:pt x="26" y="587"/>
                  </a:cubicBezTo>
                  <a:cubicBezTo>
                    <a:pt x="0" y="381"/>
                    <a:pt x="121" y="190"/>
                    <a:pt x="318" y="125"/>
                  </a:cubicBezTo>
                  <a:cubicBezTo>
                    <a:pt x="449" y="83"/>
                    <a:pt x="580" y="42"/>
                    <a:pt x="7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id="{CF0D4416-185B-429D-9A0E-18AC41221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1676400"/>
              <a:ext cx="906463" cy="1601787"/>
            </a:xfrm>
            <a:custGeom>
              <a:avLst/>
              <a:gdLst>
                <a:gd name="T0" fmla="*/ 487 w 726"/>
                <a:gd name="T1" fmla="*/ 1272 h 1272"/>
                <a:gd name="T2" fmla="*/ 322 w 726"/>
                <a:gd name="T3" fmla="*/ 1185 h 1272"/>
                <a:gd name="T4" fmla="*/ 371 w 726"/>
                <a:gd name="T5" fmla="*/ 609 h 1272"/>
                <a:gd name="T6" fmla="*/ 0 w 726"/>
                <a:gd name="T7" fmla="*/ 166 h 1272"/>
                <a:gd name="T8" fmla="*/ 87 w 726"/>
                <a:gd name="T9" fmla="*/ 0 h 1272"/>
                <a:gd name="T10" fmla="*/ 487 w 726"/>
                <a:gd name="T11" fmla="*/ 127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6" h="1272">
                  <a:moveTo>
                    <a:pt x="487" y="1272"/>
                  </a:moveTo>
                  <a:cubicBezTo>
                    <a:pt x="432" y="1243"/>
                    <a:pt x="378" y="1215"/>
                    <a:pt x="322" y="1185"/>
                  </a:cubicBezTo>
                  <a:cubicBezTo>
                    <a:pt x="414" y="999"/>
                    <a:pt x="434" y="807"/>
                    <a:pt x="371" y="609"/>
                  </a:cubicBezTo>
                  <a:cubicBezTo>
                    <a:pt x="309" y="412"/>
                    <a:pt x="183" y="266"/>
                    <a:pt x="0" y="166"/>
                  </a:cubicBezTo>
                  <a:cubicBezTo>
                    <a:pt x="29" y="110"/>
                    <a:pt x="58" y="55"/>
                    <a:pt x="87" y="0"/>
                  </a:cubicBezTo>
                  <a:cubicBezTo>
                    <a:pt x="559" y="240"/>
                    <a:pt x="726" y="828"/>
                    <a:pt x="487" y="1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id="{D8E7893B-89CB-4A95-A960-1F09B0677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2039938"/>
              <a:ext cx="639763" cy="1049337"/>
            </a:xfrm>
            <a:custGeom>
              <a:avLst/>
              <a:gdLst>
                <a:gd name="T0" fmla="*/ 185 w 513"/>
                <a:gd name="T1" fmla="*/ 748 h 833"/>
                <a:gd name="T2" fmla="*/ 214 w 513"/>
                <a:gd name="T3" fmla="*/ 416 h 833"/>
                <a:gd name="T4" fmla="*/ 0 w 513"/>
                <a:gd name="T5" fmla="*/ 161 h 833"/>
                <a:gd name="T6" fmla="*/ 84 w 513"/>
                <a:gd name="T7" fmla="*/ 0 h 833"/>
                <a:gd name="T8" fmla="*/ 347 w 513"/>
                <a:gd name="T9" fmla="*/ 833 h 833"/>
                <a:gd name="T10" fmla="*/ 185 w 513"/>
                <a:gd name="T11" fmla="*/ 748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833">
                  <a:moveTo>
                    <a:pt x="185" y="748"/>
                  </a:moveTo>
                  <a:cubicBezTo>
                    <a:pt x="239" y="639"/>
                    <a:pt x="250" y="529"/>
                    <a:pt x="214" y="416"/>
                  </a:cubicBezTo>
                  <a:cubicBezTo>
                    <a:pt x="178" y="303"/>
                    <a:pt x="106" y="219"/>
                    <a:pt x="0" y="161"/>
                  </a:cubicBezTo>
                  <a:cubicBezTo>
                    <a:pt x="29" y="107"/>
                    <a:pt x="56" y="53"/>
                    <a:pt x="84" y="0"/>
                  </a:cubicBezTo>
                  <a:cubicBezTo>
                    <a:pt x="375" y="139"/>
                    <a:pt x="513" y="525"/>
                    <a:pt x="347" y="833"/>
                  </a:cubicBezTo>
                  <a:cubicBezTo>
                    <a:pt x="294" y="805"/>
                    <a:pt x="241" y="777"/>
                    <a:pt x="185" y="7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E350008-27A0-4F01-AC99-AEC837DCA05D}"/>
              </a:ext>
            </a:extLst>
          </p:cNvPr>
          <p:cNvGrpSpPr/>
          <p:nvPr/>
        </p:nvGrpSpPr>
        <p:grpSpPr>
          <a:xfrm>
            <a:off x="3816271" y="3521074"/>
            <a:ext cx="656036" cy="586402"/>
            <a:chOff x="5418138" y="4568825"/>
            <a:chExt cx="568325" cy="508001"/>
          </a:xfrm>
        </p:grpSpPr>
        <p:sp>
          <p:nvSpPr>
            <p:cNvPr id="108" name="Freeform 5">
              <a:extLst>
                <a:ext uri="{FF2B5EF4-FFF2-40B4-BE49-F238E27FC236}">
                  <a16:creationId xmlns:a16="http://schemas.microsoft.com/office/drawing/2014/main" id="{CAE2C1B9-EE64-465A-BE49-745CB7A2A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6">
              <a:extLst>
                <a:ext uri="{FF2B5EF4-FFF2-40B4-BE49-F238E27FC236}">
                  <a16:creationId xmlns:a16="http://schemas.microsoft.com/office/drawing/2014/main" id="{0DD11B7E-80E1-4750-88AE-8E4B08CD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7">
              <a:extLst>
                <a:ext uri="{FF2B5EF4-FFF2-40B4-BE49-F238E27FC236}">
                  <a16:creationId xmlns:a16="http://schemas.microsoft.com/office/drawing/2014/main" id="{80B13E06-52FE-40C8-B7E6-7FB40F026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8">
              <a:extLst>
                <a:ext uri="{FF2B5EF4-FFF2-40B4-BE49-F238E27FC236}">
                  <a16:creationId xmlns:a16="http://schemas.microsoft.com/office/drawing/2014/main" id="{18F49D75-112B-483C-8EAB-E51388405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802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4598575-E0CD-4B0E-BD87-942520C95E42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Infografía</a:t>
            </a: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- Pie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6BDC1A9-7FEC-44EE-AC6F-6EFF06945F51}"/>
              </a:ext>
            </a:extLst>
          </p:cNvPr>
          <p:cNvGraphicFramePr/>
          <p:nvPr>
            <p:extLst/>
          </p:nvPr>
        </p:nvGraphicFramePr>
        <p:xfrm>
          <a:off x="-446103" y="1380390"/>
          <a:ext cx="6515702" cy="4343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849ED4-1C78-4895-9EAA-E96169E0D6E9}"/>
              </a:ext>
            </a:extLst>
          </p:cNvPr>
          <p:cNvSpPr txBox="1"/>
          <p:nvPr/>
        </p:nvSpPr>
        <p:spPr>
          <a:xfrm>
            <a:off x="1902403" y="2867017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9EAD6D-C772-4666-BD38-D0369A2560AF}"/>
              </a:ext>
            </a:extLst>
          </p:cNvPr>
          <p:cNvSpPr txBox="1"/>
          <p:nvPr/>
        </p:nvSpPr>
        <p:spPr>
          <a:xfrm>
            <a:off x="2523982" y="2849670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FA9EEF-7BA9-4529-B252-B406B67775C2}"/>
              </a:ext>
            </a:extLst>
          </p:cNvPr>
          <p:cNvSpPr txBox="1"/>
          <p:nvPr/>
        </p:nvSpPr>
        <p:spPr>
          <a:xfrm>
            <a:off x="2752978" y="3474724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5BDBEE-C10E-47A8-8A73-B77987E54A1E}"/>
              </a:ext>
            </a:extLst>
          </p:cNvPr>
          <p:cNvSpPr txBox="1"/>
          <p:nvPr/>
        </p:nvSpPr>
        <p:spPr>
          <a:xfrm>
            <a:off x="2233434" y="3843073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1334E8-16BE-4C7B-8BA0-D5573E23A42A}"/>
              </a:ext>
            </a:extLst>
          </p:cNvPr>
          <p:cNvSpPr txBox="1"/>
          <p:nvPr/>
        </p:nvSpPr>
        <p:spPr>
          <a:xfrm>
            <a:off x="1714090" y="3448173"/>
            <a:ext cx="1177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2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EB96DD-CAD2-4957-9D74-5766F0C62C03}"/>
              </a:ext>
            </a:extLst>
          </p:cNvPr>
          <p:cNvSpPr txBox="1"/>
          <p:nvPr/>
        </p:nvSpPr>
        <p:spPr>
          <a:xfrm>
            <a:off x="5448854" y="1741872"/>
            <a:ext cx="117710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FCB414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D59F04-68DA-4C37-B312-2BF3FDFEEBB2}"/>
              </a:ext>
            </a:extLst>
          </p:cNvPr>
          <p:cNvSpPr txBox="1"/>
          <p:nvPr/>
        </p:nvSpPr>
        <p:spPr>
          <a:xfrm>
            <a:off x="5349550" y="2884845"/>
            <a:ext cx="137571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C2C923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22301A-6616-44AA-AB1E-6BD0F55A55F1}"/>
              </a:ext>
            </a:extLst>
          </p:cNvPr>
          <p:cNvSpPr txBox="1"/>
          <p:nvPr/>
        </p:nvSpPr>
        <p:spPr>
          <a:xfrm>
            <a:off x="6578855" y="1848647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4A4B30-6D3A-4069-8932-5B248C6416E4}"/>
              </a:ext>
            </a:extLst>
          </p:cNvPr>
          <p:cNvSpPr txBox="1"/>
          <p:nvPr/>
        </p:nvSpPr>
        <p:spPr>
          <a:xfrm>
            <a:off x="6578855" y="3005017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2BE300-4F55-4C32-A441-B7A021FB85D5}"/>
              </a:ext>
            </a:extLst>
          </p:cNvPr>
          <p:cNvSpPr txBox="1"/>
          <p:nvPr/>
        </p:nvSpPr>
        <p:spPr>
          <a:xfrm>
            <a:off x="8555022" y="1771135"/>
            <a:ext cx="141428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074D67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074D67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D18EF0-A12D-4D24-869A-F41499B356CA}"/>
              </a:ext>
            </a:extLst>
          </p:cNvPr>
          <p:cNvSpPr txBox="1"/>
          <p:nvPr/>
        </p:nvSpPr>
        <p:spPr>
          <a:xfrm>
            <a:off x="9916768" y="1880045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EDA7C6-E032-4354-925E-D3EF7485B96B}"/>
              </a:ext>
            </a:extLst>
          </p:cNvPr>
          <p:cNvSpPr txBox="1"/>
          <p:nvPr/>
        </p:nvSpPr>
        <p:spPr>
          <a:xfrm>
            <a:off x="8673609" y="2951492"/>
            <a:ext cx="117710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CB1B4A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7CEF4D-1B01-4968-B073-A3020518F23D}"/>
              </a:ext>
            </a:extLst>
          </p:cNvPr>
          <p:cNvSpPr txBox="1"/>
          <p:nvPr/>
        </p:nvSpPr>
        <p:spPr>
          <a:xfrm>
            <a:off x="9916768" y="3036415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F3DA7C-DCF7-4C5D-B544-10F814E5C628}"/>
              </a:ext>
            </a:extLst>
          </p:cNvPr>
          <p:cNvSpPr txBox="1"/>
          <p:nvPr/>
        </p:nvSpPr>
        <p:spPr>
          <a:xfrm>
            <a:off x="6576804" y="4210701"/>
            <a:ext cx="16703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F0D575A-83AD-4182-9567-97EA1960827B}"/>
              </a:ext>
            </a:extLst>
          </p:cNvPr>
          <p:cNvSpPr txBox="1"/>
          <p:nvPr/>
        </p:nvSpPr>
        <p:spPr>
          <a:xfrm>
            <a:off x="5349550" y="4136129"/>
            <a:ext cx="137571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6500" b="1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6500" b="1" i="0" u="none" strike="noStrike" kern="1200" cap="none" spc="0" normalizeH="0" baseline="0" noProof="0" dirty="0">
              <a:ln>
                <a:noFill/>
              </a:ln>
              <a:solidFill>
                <a:srgbClr val="42AFB6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9D00F6F-FA59-4B88-A92B-A2AA031CD922}"/>
              </a:ext>
            </a:extLst>
          </p:cNvPr>
          <p:cNvGrpSpPr/>
          <p:nvPr/>
        </p:nvGrpSpPr>
        <p:grpSpPr>
          <a:xfrm>
            <a:off x="3241031" y="2052742"/>
            <a:ext cx="732243" cy="732064"/>
            <a:chOff x="2700338" y="8651875"/>
            <a:chExt cx="6545262" cy="6543675"/>
          </a:xfrm>
          <a:solidFill>
            <a:schemeClr val="bg1"/>
          </a:solidFill>
        </p:grpSpPr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id="{A85F42FF-1B8C-46E5-B576-902191EC2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0820400"/>
              <a:ext cx="4376737" cy="43751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3EE06939-1856-4B7D-B1EE-6D5FC1648B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2375" y="11879263"/>
              <a:ext cx="2255837" cy="2120900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20">
              <a:extLst>
                <a:ext uri="{FF2B5EF4-FFF2-40B4-BE49-F238E27FC236}">
                  <a16:creationId xmlns:a16="http://schemas.microsoft.com/office/drawing/2014/main" id="{424044BD-8DDD-4E9C-8F51-678DBF716D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4075" y="8651875"/>
              <a:ext cx="3311525" cy="3309938"/>
            </a:xfrm>
            <a:custGeom>
              <a:avLst/>
              <a:gdLst>
                <a:gd name="T0" fmla="*/ 476 w 1041"/>
                <a:gd name="T1" fmla="*/ 1041 h 1041"/>
                <a:gd name="T2" fmla="*/ 397 w 1041"/>
                <a:gd name="T3" fmla="*/ 930 h 1041"/>
                <a:gd name="T4" fmla="*/ 279 w 1041"/>
                <a:gd name="T5" fmla="*/ 927 h 1041"/>
                <a:gd name="T6" fmla="*/ 121 w 1041"/>
                <a:gd name="T7" fmla="*/ 857 h 1041"/>
                <a:gd name="T8" fmla="*/ 143 w 1041"/>
                <a:gd name="T9" fmla="*/ 723 h 1041"/>
                <a:gd name="T10" fmla="*/ 62 w 1041"/>
                <a:gd name="T11" fmla="*/ 637 h 1041"/>
                <a:gd name="T12" fmla="*/ 0 w 1041"/>
                <a:gd name="T13" fmla="*/ 476 h 1041"/>
                <a:gd name="T14" fmla="*/ 111 w 1041"/>
                <a:gd name="T15" fmla="*/ 397 h 1041"/>
                <a:gd name="T16" fmla="*/ 114 w 1041"/>
                <a:gd name="T17" fmla="*/ 279 h 1041"/>
                <a:gd name="T18" fmla="*/ 184 w 1041"/>
                <a:gd name="T19" fmla="*/ 121 h 1041"/>
                <a:gd name="T20" fmla="*/ 318 w 1041"/>
                <a:gd name="T21" fmla="*/ 143 h 1041"/>
                <a:gd name="T22" fmla="*/ 404 w 1041"/>
                <a:gd name="T23" fmla="*/ 62 h 1041"/>
                <a:gd name="T24" fmla="*/ 565 w 1041"/>
                <a:gd name="T25" fmla="*/ 0 h 1041"/>
                <a:gd name="T26" fmla="*/ 644 w 1041"/>
                <a:gd name="T27" fmla="*/ 110 h 1041"/>
                <a:gd name="T28" fmla="*/ 762 w 1041"/>
                <a:gd name="T29" fmla="*/ 114 h 1041"/>
                <a:gd name="T30" fmla="*/ 920 w 1041"/>
                <a:gd name="T31" fmla="*/ 184 h 1041"/>
                <a:gd name="T32" fmla="*/ 898 w 1041"/>
                <a:gd name="T33" fmla="*/ 318 h 1041"/>
                <a:gd name="T34" fmla="*/ 979 w 1041"/>
                <a:gd name="T35" fmla="*/ 404 h 1041"/>
                <a:gd name="T36" fmla="*/ 1041 w 1041"/>
                <a:gd name="T37" fmla="*/ 565 h 1041"/>
                <a:gd name="T38" fmla="*/ 931 w 1041"/>
                <a:gd name="T39" fmla="*/ 644 h 1041"/>
                <a:gd name="T40" fmla="*/ 927 w 1041"/>
                <a:gd name="T41" fmla="*/ 762 h 1041"/>
                <a:gd name="T42" fmla="*/ 857 w 1041"/>
                <a:gd name="T43" fmla="*/ 920 h 1041"/>
                <a:gd name="T44" fmla="*/ 723 w 1041"/>
                <a:gd name="T45" fmla="*/ 898 h 1041"/>
                <a:gd name="T46" fmla="*/ 637 w 1041"/>
                <a:gd name="T47" fmla="*/ 979 h 1041"/>
                <a:gd name="T48" fmla="*/ 488 w 1041"/>
                <a:gd name="T49" fmla="*/ 954 h 1041"/>
                <a:gd name="T50" fmla="*/ 559 w 1041"/>
                <a:gd name="T51" fmla="*/ 910 h 1041"/>
                <a:gd name="T52" fmla="*/ 689 w 1041"/>
                <a:gd name="T53" fmla="*/ 817 h 1041"/>
                <a:gd name="T54" fmla="*/ 804 w 1041"/>
                <a:gd name="T55" fmla="*/ 849 h 1041"/>
                <a:gd name="T56" fmla="*/ 823 w 1041"/>
                <a:gd name="T57" fmla="*/ 769 h 1041"/>
                <a:gd name="T58" fmla="*/ 850 w 1041"/>
                <a:gd name="T59" fmla="*/ 611 h 1041"/>
                <a:gd name="T60" fmla="*/ 954 w 1041"/>
                <a:gd name="T61" fmla="*/ 553 h 1041"/>
                <a:gd name="T62" fmla="*/ 910 w 1041"/>
                <a:gd name="T63" fmla="*/ 482 h 1041"/>
                <a:gd name="T64" fmla="*/ 817 w 1041"/>
                <a:gd name="T65" fmla="*/ 352 h 1041"/>
                <a:gd name="T66" fmla="*/ 850 w 1041"/>
                <a:gd name="T67" fmla="*/ 237 h 1041"/>
                <a:gd name="T68" fmla="*/ 769 w 1041"/>
                <a:gd name="T69" fmla="*/ 218 h 1041"/>
                <a:gd name="T70" fmla="*/ 612 w 1041"/>
                <a:gd name="T71" fmla="*/ 191 h 1041"/>
                <a:gd name="T72" fmla="*/ 553 w 1041"/>
                <a:gd name="T73" fmla="*/ 87 h 1041"/>
                <a:gd name="T74" fmla="*/ 482 w 1041"/>
                <a:gd name="T75" fmla="*/ 131 h 1041"/>
                <a:gd name="T76" fmla="*/ 353 w 1041"/>
                <a:gd name="T77" fmla="*/ 224 h 1041"/>
                <a:gd name="T78" fmla="*/ 237 w 1041"/>
                <a:gd name="T79" fmla="*/ 191 h 1041"/>
                <a:gd name="T80" fmla="*/ 218 w 1041"/>
                <a:gd name="T81" fmla="*/ 272 h 1041"/>
                <a:gd name="T82" fmla="*/ 192 w 1041"/>
                <a:gd name="T83" fmla="*/ 429 h 1041"/>
                <a:gd name="T84" fmla="*/ 87 w 1041"/>
                <a:gd name="T85" fmla="*/ 488 h 1041"/>
                <a:gd name="T86" fmla="*/ 131 w 1041"/>
                <a:gd name="T87" fmla="*/ 559 h 1041"/>
                <a:gd name="T88" fmla="*/ 224 w 1041"/>
                <a:gd name="T89" fmla="*/ 688 h 1041"/>
                <a:gd name="T90" fmla="*/ 192 w 1041"/>
                <a:gd name="T91" fmla="*/ 804 h 1041"/>
                <a:gd name="T92" fmla="*/ 272 w 1041"/>
                <a:gd name="T93" fmla="*/ 823 h 1041"/>
                <a:gd name="T94" fmla="*/ 430 w 1041"/>
                <a:gd name="T95" fmla="*/ 849 h 1041"/>
                <a:gd name="T96" fmla="*/ 488 w 1041"/>
                <a:gd name="T97" fmla="*/ 9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1" h="1041">
                  <a:moveTo>
                    <a:pt x="565" y="1041"/>
                  </a:moveTo>
                  <a:cubicBezTo>
                    <a:pt x="476" y="1041"/>
                    <a:pt x="476" y="1041"/>
                    <a:pt x="476" y="1041"/>
                  </a:cubicBezTo>
                  <a:cubicBezTo>
                    <a:pt x="440" y="1041"/>
                    <a:pt x="409" y="1014"/>
                    <a:pt x="404" y="979"/>
                  </a:cubicBezTo>
                  <a:cubicBezTo>
                    <a:pt x="402" y="963"/>
                    <a:pt x="399" y="947"/>
                    <a:pt x="397" y="930"/>
                  </a:cubicBezTo>
                  <a:cubicBezTo>
                    <a:pt x="370" y="922"/>
                    <a:pt x="343" y="911"/>
                    <a:pt x="318" y="898"/>
                  </a:cubicBezTo>
                  <a:cubicBezTo>
                    <a:pt x="305" y="907"/>
                    <a:pt x="292" y="917"/>
                    <a:pt x="279" y="927"/>
                  </a:cubicBezTo>
                  <a:cubicBezTo>
                    <a:pt x="250" y="948"/>
                    <a:pt x="210" y="945"/>
                    <a:pt x="184" y="920"/>
                  </a:cubicBezTo>
                  <a:cubicBezTo>
                    <a:pt x="121" y="857"/>
                    <a:pt x="121" y="857"/>
                    <a:pt x="121" y="857"/>
                  </a:cubicBezTo>
                  <a:cubicBezTo>
                    <a:pt x="96" y="831"/>
                    <a:pt x="93" y="791"/>
                    <a:pt x="114" y="762"/>
                  </a:cubicBezTo>
                  <a:cubicBezTo>
                    <a:pt x="124" y="749"/>
                    <a:pt x="133" y="736"/>
                    <a:pt x="143" y="723"/>
                  </a:cubicBezTo>
                  <a:cubicBezTo>
                    <a:pt x="130" y="698"/>
                    <a:pt x="119" y="671"/>
                    <a:pt x="111" y="644"/>
                  </a:cubicBezTo>
                  <a:cubicBezTo>
                    <a:pt x="94" y="642"/>
                    <a:pt x="78" y="639"/>
                    <a:pt x="62" y="637"/>
                  </a:cubicBezTo>
                  <a:cubicBezTo>
                    <a:pt x="27" y="632"/>
                    <a:pt x="0" y="601"/>
                    <a:pt x="0" y="56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0" y="440"/>
                    <a:pt x="27" y="409"/>
                    <a:pt x="62" y="404"/>
                  </a:cubicBezTo>
                  <a:cubicBezTo>
                    <a:pt x="78" y="401"/>
                    <a:pt x="94" y="399"/>
                    <a:pt x="111" y="397"/>
                  </a:cubicBezTo>
                  <a:cubicBezTo>
                    <a:pt x="119" y="369"/>
                    <a:pt x="130" y="343"/>
                    <a:pt x="143" y="318"/>
                  </a:cubicBezTo>
                  <a:cubicBezTo>
                    <a:pt x="133" y="305"/>
                    <a:pt x="124" y="291"/>
                    <a:pt x="114" y="279"/>
                  </a:cubicBezTo>
                  <a:cubicBezTo>
                    <a:pt x="93" y="250"/>
                    <a:pt x="96" y="209"/>
                    <a:pt x="121" y="18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210" y="96"/>
                    <a:pt x="250" y="92"/>
                    <a:pt x="279" y="114"/>
                  </a:cubicBezTo>
                  <a:cubicBezTo>
                    <a:pt x="292" y="123"/>
                    <a:pt x="305" y="133"/>
                    <a:pt x="318" y="143"/>
                  </a:cubicBezTo>
                  <a:cubicBezTo>
                    <a:pt x="343" y="129"/>
                    <a:pt x="370" y="118"/>
                    <a:pt x="397" y="110"/>
                  </a:cubicBezTo>
                  <a:cubicBezTo>
                    <a:pt x="399" y="94"/>
                    <a:pt x="402" y="78"/>
                    <a:pt x="404" y="62"/>
                  </a:cubicBezTo>
                  <a:cubicBezTo>
                    <a:pt x="409" y="27"/>
                    <a:pt x="440" y="0"/>
                    <a:pt x="476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601" y="0"/>
                    <a:pt x="632" y="27"/>
                    <a:pt x="637" y="62"/>
                  </a:cubicBezTo>
                  <a:cubicBezTo>
                    <a:pt x="640" y="78"/>
                    <a:pt x="642" y="94"/>
                    <a:pt x="644" y="110"/>
                  </a:cubicBezTo>
                  <a:cubicBezTo>
                    <a:pt x="672" y="118"/>
                    <a:pt x="698" y="129"/>
                    <a:pt x="723" y="143"/>
                  </a:cubicBezTo>
                  <a:cubicBezTo>
                    <a:pt x="736" y="133"/>
                    <a:pt x="750" y="123"/>
                    <a:pt x="762" y="114"/>
                  </a:cubicBezTo>
                  <a:cubicBezTo>
                    <a:pt x="791" y="92"/>
                    <a:pt x="832" y="96"/>
                    <a:pt x="857" y="121"/>
                  </a:cubicBezTo>
                  <a:cubicBezTo>
                    <a:pt x="920" y="184"/>
                    <a:pt x="920" y="184"/>
                    <a:pt x="920" y="184"/>
                  </a:cubicBezTo>
                  <a:cubicBezTo>
                    <a:pt x="945" y="209"/>
                    <a:pt x="949" y="250"/>
                    <a:pt x="927" y="278"/>
                  </a:cubicBezTo>
                  <a:cubicBezTo>
                    <a:pt x="918" y="291"/>
                    <a:pt x="908" y="305"/>
                    <a:pt x="898" y="318"/>
                  </a:cubicBezTo>
                  <a:cubicBezTo>
                    <a:pt x="912" y="343"/>
                    <a:pt x="923" y="369"/>
                    <a:pt x="931" y="397"/>
                  </a:cubicBezTo>
                  <a:cubicBezTo>
                    <a:pt x="947" y="399"/>
                    <a:pt x="963" y="401"/>
                    <a:pt x="979" y="404"/>
                  </a:cubicBezTo>
                  <a:cubicBezTo>
                    <a:pt x="1014" y="409"/>
                    <a:pt x="1041" y="440"/>
                    <a:pt x="1041" y="476"/>
                  </a:cubicBezTo>
                  <a:cubicBezTo>
                    <a:pt x="1041" y="565"/>
                    <a:pt x="1041" y="565"/>
                    <a:pt x="1041" y="565"/>
                  </a:cubicBezTo>
                  <a:cubicBezTo>
                    <a:pt x="1041" y="601"/>
                    <a:pt x="1014" y="632"/>
                    <a:pt x="979" y="637"/>
                  </a:cubicBezTo>
                  <a:cubicBezTo>
                    <a:pt x="963" y="639"/>
                    <a:pt x="947" y="642"/>
                    <a:pt x="931" y="644"/>
                  </a:cubicBezTo>
                  <a:cubicBezTo>
                    <a:pt x="923" y="671"/>
                    <a:pt x="911" y="698"/>
                    <a:pt x="898" y="723"/>
                  </a:cubicBezTo>
                  <a:cubicBezTo>
                    <a:pt x="908" y="736"/>
                    <a:pt x="918" y="749"/>
                    <a:pt x="927" y="762"/>
                  </a:cubicBezTo>
                  <a:cubicBezTo>
                    <a:pt x="949" y="791"/>
                    <a:pt x="945" y="831"/>
                    <a:pt x="920" y="857"/>
                  </a:cubicBezTo>
                  <a:cubicBezTo>
                    <a:pt x="857" y="920"/>
                    <a:pt x="857" y="920"/>
                    <a:pt x="857" y="920"/>
                  </a:cubicBezTo>
                  <a:cubicBezTo>
                    <a:pt x="832" y="945"/>
                    <a:pt x="791" y="948"/>
                    <a:pt x="762" y="927"/>
                  </a:cubicBezTo>
                  <a:cubicBezTo>
                    <a:pt x="750" y="917"/>
                    <a:pt x="736" y="907"/>
                    <a:pt x="723" y="898"/>
                  </a:cubicBezTo>
                  <a:cubicBezTo>
                    <a:pt x="698" y="911"/>
                    <a:pt x="672" y="922"/>
                    <a:pt x="644" y="930"/>
                  </a:cubicBezTo>
                  <a:cubicBezTo>
                    <a:pt x="642" y="947"/>
                    <a:pt x="640" y="963"/>
                    <a:pt x="637" y="979"/>
                  </a:cubicBezTo>
                  <a:cubicBezTo>
                    <a:pt x="632" y="1014"/>
                    <a:pt x="601" y="1041"/>
                    <a:pt x="565" y="1041"/>
                  </a:cubicBezTo>
                  <a:close/>
                  <a:moveTo>
                    <a:pt x="488" y="954"/>
                  </a:moveTo>
                  <a:cubicBezTo>
                    <a:pt x="553" y="954"/>
                    <a:pt x="553" y="954"/>
                    <a:pt x="553" y="954"/>
                  </a:cubicBezTo>
                  <a:cubicBezTo>
                    <a:pt x="555" y="939"/>
                    <a:pt x="557" y="924"/>
                    <a:pt x="559" y="910"/>
                  </a:cubicBezTo>
                  <a:cubicBezTo>
                    <a:pt x="563" y="881"/>
                    <a:pt x="583" y="857"/>
                    <a:pt x="612" y="849"/>
                  </a:cubicBezTo>
                  <a:cubicBezTo>
                    <a:pt x="639" y="842"/>
                    <a:pt x="665" y="831"/>
                    <a:pt x="689" y="817"/>
                  </a:cubicBezTo>
                  <a:cubicBezTo>
                    <a:pt x="714" y="803"/>
                    <a:pt x="746" y="805"/>
                    <a:pt x="769" y="823"/>
                  </a:cubicBezTo>
                  <a:cubicBezTo>
                    <a:pt x="781" y="832"/>
                    <a:pt x="793" y="841"/>
                    <a:pt x="804" y="849"/>
                  </a:cubicBezTo>
                  <a:cubicBezTo>
                    <a:pt x="850" y="804"/>
                    <a:pt x="850" y="804"/>
                    <a:pt x="850" y="804"/>
                  </a:cubicBezTo>
                  <a:cubicBezTo>
                    <a:pt x="841" y="792"/>
                    <a:pt x="832" y="780"/>
                    <a:pt x="823" y="769"/>
                  </a:cubicBezTo>
                  <a:cubicBezTo>
                    <a:pt x="805" y="745"/>
                    <a:pt x="803" y="714"/>
                    <a:pt x="817" y="688"/>
                  </a:cubicBezTo>
                  <a:cubicBezTo>
                    <a:pt x="831" y="664"/>
                    <a:pt x="842" y="638"/>
                    <a:pt x="850" y="611"/>
                  </a:cubicBezTo>
                  <a:cubicBezTo>
                    <a:pt x="857" y="583"/>
                    <a:pt x="881" y="562"/>
                    <a:pt x="910" y="559"/>
                  </a:cubicBezTo>
                  <a:cubicBezTo>
                    <a:pt x="925" y="557"/>
                    <a:pt x="940" y="555"/>
                    <a:pt x="954" y="553"/>
                  </a:cubicBezTo>
                  <a:cubicBezTo>
                    <a:pt x="954" y="488"/>
                    <a:pt x="954" y="488"/>
                    <a:pt x="954" y="488"/>
                  </a:cubicBezTo>
                  <a:cubicBezTo>
                    <a:pt x="940" y="486"/>
                    <a:pt x="925" y="484"/>
                    <a:pt x="910" y="482"/>
                  </a:cubicBezTo>
                  <a:cubicBezTo>
                    <a:pt x="881" y="478"/>
                    <a:pt x="857" y="458"/>
                    <a:pt x="850" y="429"/>
                  </a:cubicBezTo>
                  <a:cubicBezTo>
                    <a:pt x="842" y="402"/>
                    <a:pt x="831" y="376"/>
                    <a:pt x="817" y="352"/>
                  </a:cubicBezTo>
                  <a:cubicBezTo>
                    <a:pt x="803" y="327"/>
                    <a:pt x="805" y="295"/>
                    <a:pt x="823" y="272"/>
                  </a:cubicBezTo>
                  <a:cubicBezTo>
                    <a:pt x="832" y="260"/>
                    <a:pt x="841" y="248"/>
                    <a:pt x="850" y="237"/>
                  </a:cubicBezTo>
                  <a:cubicBezTo>
                    <a:pt x="804" y="191"/>
                    <a:pt x="804" y="191"/>
                    <a:pt x="804" y="191"/>
                  </a:cubicBezTo>
                  <a:cubicBezTo>
                    <a:pt x="793" y="200"/>
                    <a:pt x="781" y="209"/>
                    <a:pt x="769" y="218"/>
                  </a:cubicBezTo>
                  <a:cubicBezTo>
                    <a:pt x="746" y="236"/>
                    <a:pt x="714" y="238"/>
                    <a:pt x="689" y="224"/>
                  </a:cubicBezTo>
                  <a:cubicBezTo>
                    <a:pt x="665" y="210"/>
                    <a:pt x="639" y="199"/>
                    <a:pt x="612" y="191"/>
                  </a:cubicBezTo>
                  <a:cubicBezTo>
                    <a:pt x="583" y="184"/>
                    <a:pt x="563" y="160"/>
                    <a:pt x="559" y="131"/>
                  </a:cubicBezTo>
                  <a:cubicBezTo>
                    <a:pt x="557" y="116"/>
                    <a:pt x="555" y="101"/>
                    <a:pt x="553" y="87"/>
                  </a:cubicBezTo>
                  <a:cubicBezTo>
                    <a:pt x="488" y="87"/>
                    <a:pt x="488" y="87"/>
                    <a:pt x="488" y="87"/>
                  </a:cubicBezTo>
                  <a:cubicBezTo>
                    <a:pt x="486" y="101"/>
                    <a:pt x="484" y="116"/>
                    <a:pt x="482" y="131"/>
                  </a:cubicBezTo>
                  <a:cubicBezTo>
                    <a:pt x="479" y="160"/>
                    <a:pt x="458" y="184"/>
                    <a:pt x="430" y="191"/>
                  </a:cubicBezTo>
                  <a:cubicBezTo>
                    <a:pt x="403" y="199"/>
                    <a:pt x="377" y="210"/>
                    <a:pt x="353" y="224"/>
                  </a:cubicBezTo>
                  <a:cubicBezTo>
                    <a:pt x="327" y="238"/>
                    <a:pt x="296" y="236"/>
                    <a:pt x="272" y="218"/>
                  </a:cubicBezTo>
                  <a:cubicBezTo>
                    <a:pt x="261" y="209"/>
                    <a:pt x="249" y="200"/>
                    <a:pt x="237" y="191"/>
                  </a:cubicBezTo>
                  <a:cubicBezTo>
                    <a:pt x="192" y="237"/>
                    <a:pt x="192" y="237"/>
                    <a:pt x="192" y="237"/>
                  </a:cubicBezTo>
                  <a:cubicBezTo>
                    <a:pt x="200" y="248"/>
                    <a:pt x="209" y="260"/>
                    <a:pt x="218" y="272"/>
                  </a:cubicBezTo>
                  <a:cubicBezTo>
                    <a:pt x="236" y="295"/>
                    <a:pt x="238" y="327"/>
                    <a:pt x="224" y="352"/>
                  </a:cubicBezTo>
                  <a:cubicBezTo>
                    <a:pt x="210" y="376"/>
                    <a:pt x="199" y="402"/>
                    <a:pt x="192" y="429"/>
                  </a:cubicBezTo>
                  <a:cubicBezTo>
                    <a:pt x="184" y="458"/>
                    <a:pt x="160" y="478"/>
                    <a:pt x="131" y="482"/>
                  </a:cubicBezTo>
                  <a:cubicBezTo>
                    <a:pt x="117" y="484"/>
                    <a:pt x="102" y="486"/>
                    <a:pt x="87" y="488"/>
                  </a:cubicBezTo>
                  <a:cubicBezTo>
                    <a:pt x="87" y="553"/>
                    <a:pt x="87" y="553"/>
                    <a:pt x="87" y="553"/>
                  </a:cubicBezTo>
                  <a:cubicBezTo>
                    <a:pt x="102" y="555"/>
                    <a:pt x="117" y="557"/>
                    <a:pt x="131" y="559"/>
                  </a:cubicBezTo>
                  <a:cubicBezTo>
                    <a:pt x="160" y="562"/>
                    <a:pt x="184" y="583"/>
                    <a:pt x="192" y="611"/>
                  </a:cubicBezTo>
                  <a:cubicBezTo>
                    <a:pt x="199" y="638"/>
                    <a:pt x="210" y="664"/>
                    <a:pt x="224" y="688"/>
                  </a:cubicBezTo>
                  <a:cubicBezTo>
                    <a:pt x="238" y="714"/>
                    <a:pt x="236" y="745"/>
                    <a:pt x="218" y="769"/>
                  </a:cubicBezTo>
                  <a:cubicBezTo>
                    <a:pt x="209" y="780"/>
                    <a:pt x="200" y="792"/>
                    <a:pt x="192" y="804"/>
                  </a:cubicBezTo>
                  <a:cubicBezTo>
                    <a:pt x="237" y="849"/>
                    <a:pt x="237" y="849"/>
                    <a:pt x="237" y="849"/>
                  </a:cubicBezTo>
                  <a:cubicBezTo>
                    <a:pt x="249" y="841"/>
                    <a:pt x="261" y="832"/>
                    <a:pt x="272" y="823"/>
                  </a:cubicBezTo>
                  <a:cubicBezTo>
                    <a:pt x="296" y="805"/>
                    <a:pt x="327" y="803"/>
                    <a:pt x="353" y="817"/>
                  </a:cubicBezTo>
                  <a:cubicBezTo>
                    <a:pt x="377" y="831"/>
                    <a:pt x="403" y="842"/>
                    <a:pt x="430" y="849"/>
                  </a:cubicBezTo>
                  <a:cubicBezTo>
                    <a:pt x="458" y="857"/>
                    <a:pt x="479" y="881"/>
                    <a:pt x="482" y="910"/>
                  </a:cubicBezTo>
                  <a:cubicBezTo>
                    <a:pt x="484" y="924"/>
                    <a:pt x="486" y="939"/>
                    <a:pt x="488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A75451DA-1A11-413E-B298-DA28B6397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75" y="9717088"/>
              <a:ext cx="1179512" cy="1179513"/>
            </a:xfrm>
            <a:custGeom>
              <a:avLst/>
              <a:gdLst>
                <a:gd name="T0" fmla="*/ 186 w 371"/>
                <a:gd name="T1" fmla="*/ 371 h 371"/>
                <a:gd name="T2" fmla="*/ 0 w 371"/>
                <a:gd name="T3" fmla="*/ 185 h 371"/>
                <a:gd name="T4" fmla="*/ 186 w 371"/>
                <a:gd name="T5" fmla="*/ 0 h 371"/>
                <a:gd name="T6" fmla="*/ 371 w 371"/>
                <a:gd name="T7" fmla="*/ 185 h 371"/>
                <a:gd name="T8" fmla="*/ 186 w 371"/>
                <a:gd name="T9" fmla="*/ 371 h 371"/>
                <a:gd name="T10" fmla="*/ 186 w 371"/>
                <a:gd name="T11" fmla="*/ 82 h 371"/>
                <a:gd name="T12" fmla="*/ 83 w 371"/>
                <a:gd name="T13" fmla="*/ 185 h 371"/>
                <a:gd name="T14" fmla="*/ 186 w 371"/>
                <a:gd name="T15" fmla="*/ 288 h 371"/>
                <a:gd name="T16" fmla="*/ 289 w 371"/>
                <a:gd name="T17" fmla="*/ 185 h 371"/>
                <a:gd name="T18" fmla="*/ 186 w 371"/>
                <a:gd name="T19" fmla="*/ 8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371">
                  <a:moveTo>
                    <a:pt x="186" y="371"/>
                  </a:moveTo>
                  <a:cubicBezTo>
                    <a:pt x="83" y="371"/>
                    <a:pt x="0" y="288"/>
                    <a:pt x="0" y="185"/>
                  </a:cubicBezTo>
                  <a:cubicBezTo>
                    <a:pt x="0" y="83"/>
                    <a:pt x="83" y="0"/>
                    <a:pt x="186" y="0"/>
                  </a:cubicBezTo>
                  <a:cubicBezTo>
                    <a:pt x="288" y="0"/>
                    <a:pt x="371" y="83"/>
                    <a:pt x="371" y="185"/>
                  </a:cubicBezTo>
                  <a:cubicBezTo>
                    <a:pt x="371" y="288"/>
                    <a:pt x="288" y="371"/>
                    <a:pt x="186" y="371"/>
                  </a:cubicBezTo>
                  <a:close/>
                  <a:moveTo>
                    <a:pt x="186" y="82"/>
                  </a:moveTo>
                  <a:cubicBezTo>
                    <a:pt x="129" y="82"/>
                    <a:pt x="83" y="128"/>
                    <a:pt x="83" y="185"/>
                  </a:cubicBezTo>
                  <a:cubicBezTo>
                    <a:pt x="83" y="242"/>
                    <a:pt x="129" y="288"/>
                    <a:pt x="186" y="288"/>
                  </a:cubicBezTo>
                  <a:cubicBezTo>
                    <a:pt x="243" y="288"/>
                    <a:pt x="289" y="242"/>
                    <a:pt x="289" y="185"/>
                  </a:cubicBezTo>
                  <a:cubicBezTo>
                    <a:pt x="289" y="128"/>
                    <a:pt x="243" y="82"/>
                    <a:pt x="18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C2D374F-E4D0-4D19-BE28-2A5E644A36CD}"/>
              </a:ext>
            </a:extLst>
          </p:cNvPr>
          <p:cNvGrpSpPr/>
          <p:nvPr/>
        </p:nvGrpSpPr>
        <p:grpSpPr>
          <a:xfrm>
            <a:off x="1743642" y="2015068"/>
            <a:ext cx="586050" cy="714829"/>
            <a:chOff x="7931851" y="2464731"/>
            <a:chExt cx="1002842" cy="1223210"/>
          </a:xfrm>
        </p:grpSpPr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F99B5982-E0B7-4A0E-8FF5-AFA7C0EF3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6" y="2650831"/>
              <a:ext cx="623981" cy="1037110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9FE27877-CA46-4618-969D-0C1ACA8D72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151" y="2944496"/>
              <a:ext cx="44264" cy="75201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7">
              <a:extLst>
                <a:ext uri="{FF2B5EF4-FFF2-40B4-BE49-F238E27FC236}">
                  <a16:creationId xmlns:a16="http://schemas.microsoft.com/office/drawing/2014/main" id="{D5B9CFF0-3F64-4DD5-8DF6-A90AA9F41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5045" y="3044923"/>
              <a:ext cx="160397" cy="25749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2565D9FC-B33E-438C-9001-FCCAA8D845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5816" y="3030644"/>
              <a:ext cx="71870" cy="8900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9">
              <a:extLst>
                <a:ext uri="{FF2B5EF4-FFF2-40B4-BE49-F238E27FC236}">
                  <a16:creationId xmlns:a16="http://schemas.microsoft.com/office/drawing/2014/main" id="{F15DAB29-99BC-4F95-BE96-3DA4D1D9CB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724603"/>
              <a:ext cx="259397" cy="282719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10">
              <a:extLst>
                <a:ext uri="{FF2B5EF4-FFF2-40B4-BE49-F238E27FC236}">
                  <a16:creationId xmlns:a16="http://schemas.microsoft.com/office/drawing/2014/main" id="{907F187C-137B-4CD4-9F17-7FC8385AB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464731"/>
              <a:ext cx="39980" cy="152306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11">
              <a:extLst>
                <a:ext uri="{FF2B5EF4-FFF2-40B4-BE49-F238E27FC236}">
                  <a16:creationId xmlns:a16="http://schemas.microsoft.com/office/drawing/2014/main" id="{0B52108A-836E-4232-80FB-C4B620DC1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830" y="2526606"/>
              <a:ext cx="101379" cy="14088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12">
              <a:extLst>
                <a:ext uri="{FF2B5EF4-FFF2-40B4-BE49-F238E27FC236}">
                  <a16:creationId xmlns:a16="http://schemas.microsoft.com/office/drawing/2014/main" id="{F0F87335-D2EA-4871-87CE-C42B63084A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3132975"/>
              <a:ext cx="142311" cy="99951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13">
              <a:extLst>
                <a:ext uri="{FF2B5EF4-FFF2-40B4-BE49-F238E27FC236}">
                  <a16:creationId xmlns:a16="http://schemas.microsoft.com/office/drawing/2014/main" id="{E6BBEB43-BA5D-4008-92C5-4FA4383B0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2704613"/>
              <a:ext cx="142311" cy="98999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14">
              <a:extLst>
                <a:ext uri="{FF2B5EF4-FFF2-40B4-BE49-F238E27FC236}">
                  <a16:creationId xmlns:a16="http://schemas.microsoft.com/office/drawing/2014/main" id="{7EF200C2-9E94-454D-A253-734128849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2387" y="2949255"/>
              <a:ext cx="152306" cy="40457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15">
              <a:extLst>
                <a:ext uri="{FF2B5EF4-FFF2-40B4-BE49-F238E27FC236}">
                  <a16:creationId xmlns:a16="http://schemas.microsoft.com/office/drawing/2014/main" id="{7DE76203-F0AF-45F3-9C0C-94929225E2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851" y="2949255"/>
              <a:ext cx="151355" cy="40457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16">
              <a:extLst>
                <a:ext uri="{FF2B5EF4-FFF2-40B4-BE49-F238E27FC236}">
                  <a16:creationId xmlns:a16="http://schemas.microsoft.com/office/drawing/2014/main" id="{ADDF58E0-E81D-4F36-BF38-FB65BA432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2704613"/>
              <a:ext cx="142311" cy="98999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4A60E6E5-902B-4D02-9327-138ACE1DC7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3132975"/>
              <a:ext cx="142311" cy="99951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7B19970-4E2B-42FE-93B8-F4B492D59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336" y="2526606"/>
              <a:ext cx="101379" cy="14088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680D807-4F86-45AA-9E37-CA964B43DF80}"/>
              </a:ext>
            </a:extLst>
          </p:cNvPr>
          <p:cNvGrpSpPr/>
          <p:nvPr/>
        </p:nvGrpSpPr>
        <p:grpSpPr>
          <a:xfrm>
            <a:off x="1074932" y="3559574"/>
            <a:ext cx="758450" cy="798627"/>
            <a:chOff x="5995988" y="2712903"/>
            <a:chExt cx="2457450" cy="2587625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AE564DD8-4324-4E84-92B6-E22B62EB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1B9EF5DD-F0C0-45FA-945D-62B9CE4B3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D867BF1B-54C3-4278-8585-7DD477AE5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BC95912-3AB7-4745-B076-CA0BD449A891}"/>
              </a:ext>
            </a:extLst>
          </p:cNvPr>
          <p:cNvGrpSpPr/>
          <p:nvPr/>
        </p:nvGrpSpPr>
        <p:grpSpPr>
          <a:xfrm>
            <a:off x="2488963" y="4593970"/>
            <a:ext cx="803506" cy="639152"/>
            <a:chOff x="3665538" y="1665288"/>
            <a:chExt cx="3702050" cy="2944812"/>
          </a:xfrm>
          <a:solidFill>
            <a:schemeClr val="bg1"/>
          </a:solidFill>
        </p:grpSpPr>
        <p:sp>
          <p:nvSpPr>
            <p:cNvPr id="102" name="Freeform 46">
              <a:extLst>
                <a:ext uri="{FF2B5EF4-FFF2-40B4-BE49-F238E27FC236}">
                  <a16:creationId xmlns:a16="http://schemas.microsoft.com/office/drawing/2014/main" id="{8E744107-9C41-4638-A67C-EAC91CF9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613" y="3819525"/>
              <a:ext cx="1006475" cy="790575"/>
            </a:xfrm>
            <a:custGeom>
              <a:avLst/>
              <a:gdLst>
                <a:gd name="T0" fmla="*/ 404 w 806"/>
                <a:gd name="T1" fmla="*/ 628 h 628"/>
                <a:gd name="T2" fmla="*/ 285 w 806"/>
                <a:gd name="T3" fmla="*/ 538 h 628"/>
                <a:gd name="T4" fmla="*/ 13 w 806"/>
                <a:gd name="T5" fmla="*/ 154 h 628"/>
                <a:gd name="T6" fmla="*/ 0 w 806"/>
                <a:gd name="T7" fmla="*/ 135 h 628"/>
                <a:gd name="T8" fmla="*/ 77 w 806"/>
                <a:gd name="T9" fmla="*/ 111 h 628"/>
                <a:gd name="T10" fmla="*/ 410 w 806"/>
                <a:gd name="T11" fmla="*/ 5 h 628"/>
                <a:gd name="T12" fmla="*/ 442 w 806"/>
                <a:gd name="T13" fmla="*/ 15 h 628"/>
                <a:gd name="T14" fmla="*/ 620 w 806"/>
                <a:gd name="T15" fmla="*/ 279 h 628"/>
                <a:gd name="T16" fmla="*/ 756 w 806"/>
                <a:gd name="T17" fmla="*/ 389 h 628"/>
                <a:gd name="T18" fmla="*/ 804 w 806"/>
                <a:gd name="T19" fmla="*/ 464 h 628"/>
                <a:gd name="T20" fmla="*/ 750 w 806"/>
                <a:gd name="T21" fmla="*/ 530 h 628"/>
                <a:gd name="T22" fmla="*/ 465 w 806"/>
                <a:gd name="T23" fmla="*/ 620 h 628"/>
                <a:gd name="T24" fmla="*/ 436 w 806"/>
                <a:gd name="T25" fmla="*/ 628 h 628"/>
                <a:gd name="T26" fmla="*/ 404 w 806"/>
                <a:gd name="T27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628">
                  <a:moveTo>
                    <a:pt x="404" y="628"/>
                  </a:moveTo>
                  <a:cubicBezTo>
                    <a:pt x="349" y="618"/>
                    <a:pt x="316" y="582"/>
                    <a:pt x="285" y="538"/>
                  </a:cubicBezTo>
                  <a:cubicBezTo>
                    <a:pt x="196" y="409"/>
                    <a:pt x="104" y="282"/>
                    <a:pt x="13" y="154"/>
                  </a:cubicBezTo>
                  <a:cubicBezTo>
                    <a:pt x="9" y="148"/>
                    <a:pt x="5" y="143"/>
                    <a:pt x="0" y="135"/>
                  </a:cubicBezTo>
                  <a:cubicBezTo>
                    <a:pt x="27" y="126"/>
                    <a:pt x="52" y="119"/>
                    <a:pt x="77" y="111"/>
                  </a:cubicBezTo>
                  <a:cubicBezTo>
                    <a:pt x="188" y="75"/>
                    <a:pt x="299" y="41"/>
                    <a:pt x="410" y="5"/>
                  </a:cubicBezTo>
                  <a:cubicBezTo>
                    <a:pt x="425" y="0"/>
                    <a:pt x="433" y="2"/>
                    <a:pt x="442" y="15"/>
                  </a:cubicBezTo>
                  <a:cubicBezTo>
                    <a:pt x="501" y="104"/>
                    <a:pt x="561" y="191"/>
                    <a:pt x="620" y="279"/>
                  </a:cubicBezTo>
                  <a:cubicBezTo>
                    <a:pt x="654" y="329"/>
                    <a:pt x="699" y="366"/>
                    <a:pt x="756" y="389"/>
                  </a:cubicBezTo>
                  <a:cubicBezTo>
                    <a:pt x="790" y="403"/>
                    <a:pt x="806" y="428"/>
                    <a:pt x="804" y="464"/>
                  </a:cubicBezTo>
                  <a:cubicBezTo>
                    <a:pt x="803" y="495"/>
                    <a:pt x="783" y="519"/>
                    <a:pt x="750" y="530"/>
                  </a:cubicBezTo>
                  <a:cubicBezTo>
                    <a:pt x="655" y="560"/>
                    <a:pt x="560" y="590"/>
                    <a:pt x="465" y="620"/>
                  </a:cubicBezTo>
                  <a:cubicBezTo>
                    <a:pt x="455" y="623"/>
                    <a:pt x="446" y="625"/>
                    <a:pt x="436" y="628"/>
                  </a:cubicBezTo>
                  <a:cubicBezTo>
                    <a:pt x="425" y="628"/>
                    <a:pt x="415" y="628"/>
                    <a:pt x="404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47">
              <a:extLst>
                <a:ext uri="{FF2B5EF4-FFF2-40B4-BE49-F238E27FC236}">
                  <a16:creationId xmlns:a16="http://schemas.microsoft.com/office/drawing/2014/main" id="{D6BB272C-CA29-411A-9569-68CE03FBC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0" y="1665288"/>
              <a:ext cx="1763713" cy="2030412"/>
            </a:xfrm>
            <a:custGeom>
              <a:avLst/>
              <a:gdLst>
                <a:gd name="T0" fmla="*/ 0 w 1413"/>
                <a:gd name="T1" fmla="*/ 723 h 1613"/>
                <a:gd name="T2" fmla="*/ 906 w 1413"/>
                <a:gd name="T3" fmla="*/ 0 h 1613"/>
                <a:gd name="T4" fmla="*/ 1413 w 1413"/>
                <a:gd name="T5" fmla="*/ 1613 h 1613"/>
                <a:gd name="T6" fmla="*/ 257 w 1413"/>
                <a:gd name="T7" fmla="*/ 1540 h 1613"/>
                <a:gd name="T8" fmla="*/ 0 w 1413"/>
                <a:gd name="T9" fmla="*/ 72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3" h="1613">
                  <a:moveTo>
                    <a:pt x="0" y="723"/>
                  </a:moveTo>
                  <a:cubicBezTo>
                    <a:pt x="359" y="555"/>
                    <a:pt x="648" y="300"/>
                    <a:pt x="906" y="0"/>
                  </a:cubicBezTo>
                  <a:cubicBezTo>
                    <a:pt x="1075" y="539"/>
                    <a:pt x="1244" y="1074"/>
                    <a:pt x="1413" y="1613"/>
                  </a:cubicBezTo>
                  <a:cubicBezTo>
                    <a:pt x="1031" y="1516"/>
                    <a:pt x="648" y="1473"/>
                    <a:pt x="257" y="1540"/>
                  </a:cubicBezTo>
                  <a:cubicBezTo>
                    <a:pt x="171" y="1267"/>
                    <a:pt x="86" y="996"/>
                    <a:pt x="0" y="7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 48">
              <a:extLst>
                <a:ext uri="{FF2B5EF4-FFF2-40B4-BE49-F238E27FC236}">
                  <a16:creationId xmlns:a16="http://schemas.microsoft.com/office/drawing/2014/main" id="{DFD7E7AA-F1D2-44D0-AE62-062AB4CA3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538" y="2630488"/>
              <a:ext cx="1211263" cy="1266825"/>
            </a:xfrm>
            <a:custGeom>
              <a:avLst/>
              <a:gdLst>
                <a:gd name="T0" fmla="*/ 713 w 970"/>
                <a:gd name="T1" fmla="*/ 0 h 1006"/>
                <a:gd name="T2" fmla="*/ 970 w 970"/>
                <a:gd name="T3" fmla="*/ 817 h 1006"/>
                <a:gd name="T4" fmla="*/ 825 w 970"/>
                <a:gd name="T5" fmla="*/ 862 h 1006"/>
                <a:gd name="T6" fmla="*/ 541 w 970"/>
                <a:gd name="T7" fmla="*/ 948 h 1006"/>
                <a:gd name="T8" fmla="*/ 26 w 970"/>
                <a:gd name="T9" fmla="*/ 587 h 1006"/>
                <a:gd name="T10" fmla="*/ 318 w 970"/>
                <a:gd name="T11" fmla="*/ 125 h 1006"/>
                <a:gd name="T12" fmla="*/ 713 w 970"/>
                <a:gd name="T13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1006">
                  <a:moveTo>
                    <a:pt x="713" y="0"/>
                  </a:moveTo>
                  <a:cubicBezTo>
                    <a:pt x="799" y="274"/>
                    <a:pt x="884" y="544"/>
                    <a:pt x="970" y="817"/>
                  </a:cubicBezTo>
                  <a:cubicBezTo>
                    <a:pt x="920" y="832"/>
                    <a:pt x="873" y="847"/>
                    <a:pt x="825" y="862"/>
                  </a:cubicBezTo>
                  <a:cubicBezTo>
                    <a:pt x="731" y="891"/>
                    <a:pt x="638" y="926"/>
                    <a:pt x="541" y="948"/>
                  </a:cubicBezTo>
                  <a:cubicBezTo>
                    <a:pt x="297" y="1006"/>
                    <a:pt x="58" y="835"/>
                    <a:pt x="26" y="587"/>
                  </a:cubicBezTo>
                  <a:cubicBezTo>
                    <a:pt x="0" y="381"/>
                    <a:pt x="121" y="190"/>
                    <a:pt x="318" y="125"/>
                  </a:cubicBezTo>
                  <a:cubicBezTo>
                    <a:pt x="449" y="83"/>
                    <a:pt x="580" y="42"/>
                    <a:pt x="7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id="{CF0D4416-185B-429D-9A0E-18AC41221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1676400"/>
              <a:ext cx="906463" cy="1601787"/>
            </a:xfrm>
            <a:custGeom>
              <a:avLst/>
              <a:gdLst>
                <a:gd name="T0" fmla="*/ 487 w 726"/>
                <a:gd name="T1" fmla="*/ 1272 h 1272"/>
                <a:gd name="T2" fmla="*/ 322 w 726"/>
                <a:gd name="T3" fmla="*/ 1185 h 1272"/>
                <a:gd name="T4" fmla="*/ 371 w 726"/>
                <a:gd name="T5" fmla="*/ 609 h 1272"/>
                <a:gd name="T6" fmla="*/ 0 w 726"/>
                <a:gd name="T7" fmla="*/ 166 h 1272"/>
                <a:gd name="T8" fmla="*/ 87 w 726"/>
                <a:gd name="T9" fmla="*/ 0 h 1272"/>
                <a:gd name="T10" fmla="*/ 487 w 726"/>
                <a:gd name="T11" fmla="*/ 127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6" h="1272">
                  <a:moveTo>
                    <a:pt x="487" y="1272"/>
                  </a:moveTo>
                  <a:cubicBezTo>
                    <a:pt x="432" y="1243"/>
                    <a:pt x="378" y="1215"/>
                    <a:pt x="322" y="1185"/>
                  </a:cubicBezTo>
                  <a:cubicBezTo>
                    <a:pt x="414" y="999"/>
                    <a:pt x="434" y="807"/>
                    <a:pt x="371" y="609"/>
                  </a:cubicBezTo>
                  <a:cubicBezTo>
                    <a:pt x="309" y="412"/>
                    <a:pt x="183" y="266"/>
                    <a:pt x="0" y="166"/>
                  </a:cubicBezTo>
                  <a:cubicBezTo>
                    <a:pt x="29" y="110"/>
                    <a:pt x="58" y="55"/>
                    <a:pt x="87" y="0"/>
                  </a:cubicBezTo>
                  <a:cubicBezTo>
                    <a:pt x="559" y="240"/>
                    <a:pt x="726" y="828"/>
                    <a:pt x="487" y="1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id="{D8E7893B-89CB-4A95-A960-1F09B0677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2039938"/>
              <a:ext cx="639763" cy="1049337"/>
            </a:xfrm>
            <a:custGeom>
              <a:avLst/>
              <a:gdLst>
                <a:gd name="T0" fmla="*/ 185 w 513"/>
                <a:gd name="T1" fmla="*/ 748 h 833"/>
                <a:gd name="T2" fmla="*/ 214 w 513"/>
                <a:gd name="T3" fmla="*/ 416 h 833"/>
                <a:gd name="T4" fmla="*/ 0 w 513"/>
                <a:gd name="T5" fmla="*/ 161 h 833"/>
                <a:gd name="T6" fmla="*/ 84 w 513"/>
                <a:gd name="T7" fmla="*/ 0 h 833"/>
                <a:gd name="T8" fmla="*/ 347 w 513"/>
                <a:gd name="T9" fmla="*/ 833 h 833"/>
                <a:gd name="T10" fmla="*/ 185 w 513"/>
                <a:gd name="T11" fmla="*/ 748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833">
                  <a:moveTo>
                    <a:pt x="185" y="748"/>
                  </a:moveTo>
                  <a:cubicBezTo>
                    <a:pt x="239" y="639"/>
                    <a:pt x="250" y="529"/>
                    <a:pt x="214" y="416"/>
                  </a:cubicBezTo>
                  <a:cubicBezTo>
                    <a:pt x="178" y="303"/>
                    <a:pt x="106" y="219"/>
                    <a:pt x="0" y="161"/>
                  </a:cubicBezTo>
                  <a:cubicBezTo>
                    <a:pt x="29" y="107"/>
                    <a:pt x="56" y="53"/>
                    <a:pt x="84" y="0"/>
                  </a:cubicBezTo>
                  <a:cubicBezTo>
                    <a:pt x="375" y="139"/>
                    <a:pt x="513" y="525"/>
                    <a:pt x="347" y="833"/>
                  </a:cubicBezTo>
                  <a:cubicBezTo>
                    <a:pt x="294" y="805"/>
                    <a:pt x="241" y="777"/>
                    <a:pt x="185" y="7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E350008-27A0-4F01-AC99-AEC837DCA05D}"/>
              </a:ext>
            </a:extLst>
          </p:cNvPr>
          <p:cNvGrpSpPr/>
          <p:nvPr/>
        </p:nvGrpSpPr>
        <p:grpSpPr>
          <a:xfrm>
            <a:off x="3816271" y="3521074"/>
            <a:ext cx="656036" cy="586402"/>
            <a:chOff x="5418138" y="4568825"/>
            <a:chExt cx="568325" cy="508001"/>
          </a:xfrm>
        </p:grpSpPr>
        <p:sp>
          <p:nvSpPr>
            <p:cNvPr id="108" name="Freeform 5">
              <a:extLst>
                <a:ext uri="{FF2B5EF4-FFF2-40B4-BE49-F238E27FC236}">
                  <a16:creationId xmlns:a16="http://schemas.microsoft.com/office/drawing/2014/main" id="{CAE2C1B9-EE64-465A-BE49-745CB7A2A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6">
              <a:extLst>
                <a:ext uri="{FF2B5EF4-FFF2-40B4-BE49-F238E27FC236}">
                  <a16:creationId xmlns:a16="http://schemas.microsoft.com/office/drawing/2014/main" id="{0DD11B7E-80E1-4750-88AE-8E4B08CD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7">
              <a:extLst>
                <a:ext uri="{FF2B5EF4-FFF2-40B4-BE49-F238E27FC236}">
                  <a16:creationId xmlns:a16="http://schemas.microsoft.com/office/drawing/2014/main" id="{80B13E06-52FE-40C8-B7E6-7FB40F026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8">
              <a:extLst>
                <a:ext uri="{FF2B5EF4-FFF2-40B4-BE49-F238E27FC236}">
                  <a16:creationId xmlns:a16="http://schemas.microsoft.com/office/drawing/2014/main" id="{18F49D75-112B-483C-8EAB-E51388405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8073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13899</TotalTime>
  <Words>78</Words>
  <Application>Microsoft Office PowerPoint</Application>
  <PresentationFormat>Panorámica</PresentationFormat>
  <Paragraphs>36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Oscar Eduardo Ardila Casasfranco</cp:lastModifiedBy>
  <cp:revision>1014</cp:revision>
  <dcterms:created xsi:type="dcterms:W3CDTF">2017-12-05T16:25:52Z</dcterms:created>
  <dcterms:modified xsi:type="dcterms:W3CDTF">2019-12-09T15:49:16Z</dcterms:modified>
</cp:coreProperties>
</file>