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664" r:id="rId2"/>
    <p:sldId id="26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CB414"/>
    <a:srgbClr val="282F39"/>
    <a:srgbClr val="007A7D"/>
    <a:srgbClr val="CB1B4A"/>
    <a:srgbClr val="074D67"/>
    <a:srgbClr val="42AFB6"/>
    <a:srgbClr val="C2C92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7146" autoAdjust="0"/>
    <p:restoredTop sz="94669" autoAdjust="0"/>
  </p:normalViewPr>
  <p:slideViewPr>
    <p:cSldViewPr snapToGrid="0">
      <p:cViewPr varScale="1">
        <p:scale>
          <a:sx n="67" d="100"/>
          <a:sy n="67" d="100"/>
        </p:scale>
        <p:origin x="96" y="8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1A0BF8-6686-4F02-AB36-9614142B369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3B406FE-1165-421C-8D35-96F0CFEA6D5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A7B22AA-13F6-430C-B5C3-3ED6A1325F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2FB799C-1B8A-42C0-AD53-6DBEF2EC7E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8C035E-958A-44D5-9920-E77375E903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727497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BE3A36-A7B5-4AED-90CE-DAABE341C72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26DD818-2AC6-4AD8-ADB0-757AE6DE1F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B561BE-2670-413D-B85D-350DC6A08A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7469BC-9B02-4F1D-9332-C52CAA6CD6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8F37A4D-841D-4B35-BD23-CCB82FC1C5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631484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24028CB-78B2-414A-9948-C32EA4A46C8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52AA2E1-9030-407F-A8FB-98BCFFFDF7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0722082-BED4-46DC-B1C0-9696140EF4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9485038-E165-45A4-8C75-C8A3CA8177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9D7943-C606-446E-B743-3AB1AE587B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9305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628C7A-67F3-4CAD-9852-569FF656AD4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D1E717F-25DD-4AF6-8E4C-C3F0B725876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B9BF79-C6C8-4A28-B317-36AB52011B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52C1D1-F1BF-42DD-A7C6-2ED272DF8A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5916BF-016F-4056-985B-466516E684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051580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9FAECB-6827-4D91-8EB5-800DD8EA28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3CEBD6D-8344-4937-9A0D-E2DBE531B3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598055-7F4B-4E57-92A1-C43CE07ED7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C8293C-337A-46B9-801C-405BA28F91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FE3A87-6EF6-4E32-958D-D3BDE968EC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2612122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9C1E4F-8411-4152-A040-45E4E38D46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C93C882-D441-40BC-AAB7-FB3EF79F6F5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80FF742-A50B-4EB6-86AE-E67F120A5B6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ACB9172-F4DE-4657-A074-EF8778EE7E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7507DBE-C8F7-423C-9124-EE7B3D22E3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881AC0B-71D5-43A5-AD86-9668B4D92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130013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C204D3-549C-4770-B620-7E3D4678A9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4306D22-9474-474E-A4DD-36D304E576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D9ED9F3-E75B-4CB6-9C20-44656AF015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2AB8604-4E78-4EF6-AF81-B832751C756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4C7266C-4F95-4B63-B8A4-5D430A6FCB5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DA605C0-AC58-49C3-BFDA-E7ADCFC7B8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8CDB99B-8E2F-47DA-B6C3-50842D8C3D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00ACA83-753D-4AEE-B568-755DCF5ED7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82662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0738EDC-8D44-427B-90E0-FBD0FBAC96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8AE544B-A36F-473A-86AF-50F0242918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E6F2748-531A-4318-A370-27EDE490E8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5AD6E57-F20B-43D2-A268-2449E7D4AD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887520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CEC2F6E-BB8D-4A07-B873-A379FEAE4F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9C64672-2E28-45BB-AB1E-9CA10E9088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33CCF35-5028-4E4D-8F6E-2E2DF0FB42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64100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60471D-7A64-4A50-B9A6-0F3A78088A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16427B1-871E-4C56-AF97-3F78ADBFA9C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CF52702-EC0A-4FBA-9939-DCF10E412D8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EDDBB8-93FE-4585-A97D-0E391EE246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B77A2A-D97D-4B06-A029-77A3A88DA3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BF4E011-48A8-486A-BF53-E7C085173F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08965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EA2B76-0D50-4AE7-8E70-B69B2F112A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E700288-1A1C-45A8-B99A-68E661D708A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8D19D42-4449-4938-BE9F-F8A026382E8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5CB693-3AD5-4FB5-9BD7-DDA6EA895A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B28CAAB-378F-4646-836D-6723AF2269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08A5F22-2F00-4B7E-95E3-D4E37EE6F9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57390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C73493B-E27E-4DC0-A41A-7E254FDDD4F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B619A8B-408B-4DCB-AC39-AC640BF856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A87CC5-FBB1-4FE5-893F-7BD071C75E0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1375A-C223-44C8-917C-F7C3A1BCD50F}" type="datetimeFigureOut">
              <a:rPr lang="en-GB" smtClean="0"/>
              <a:t>09/12/2019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68E1BCB-E2F2-4D1B-BCFC-521169C8EA8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11173B-B48E-4DCF-8715-58053905491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83841B-0DB4-4C99-B5E5-79625F01DBF7}" type="slidenum">
              <a:rPr lang="en-GB" smtClean="0"/>
              <a:t>‹Nº›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4111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B0A9C50-B290-4C30-A65A-9D7AB111D154}"/>
              </a:ext>
            </a:extLst>
          </p:cNvPr>
          <p:cNvSpPr txBox="1"/>
          <p:nvPr/>
        </p:nvSpPr>
        <p:spPr>
          <a:xfrm>
            <a:off x="2619812" y="233824"/>
            <a:ext cx="6663618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sz="4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Proceso</a:t>
            </a:r>
            <a:endParaRPr kumimoji="0" lang="en-GB" sz="4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8EB6B5D-84A6-4EA6-9AB4-A42F13EA240B}"/>
              </a:ext>
            </a:extLst>
          </p:cNvPr>
          <p:cNvSpPr txBox="1"/>
          <p:nvPr/>
        </p:nvSpPr>
        <p:spPr>
          <a:xfrm>
            <a:off x="1725042" y="1058996"/>
            <a:ext cx="84531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2000" b="0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Subtítulo</a:t>
            </a:r>
            <a:endParaRPr kumimoji="0" lang="en-GB" sz="20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E7271DE3-81E9-4A7A-B4EE-C234FD7D4946}"/>
              </a:ext>
            </a:extLst>
          </p:cNvPr>
          <p:cNvSpPr txBox="1"/>
          <p:nvPr/>
        </p:nvSpPr>
        <p:spPr>
          <a:xfrm>
            <a:off x="1725042" y="6292734"/>
            <a:ext cx="845315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www.portalterritorial.gov.co</a:t>
            </a:r>
          </a:p>
        </p:txBody>
      </p:sp>
      <p:sp>
        <p:nvSpPr>
          <p:cNvPr id="52" name="Freeform 5">
            <a:extLst>
              <a:ext uri="{FF2B5EF4-FFF2-40B4-BE49-F238E27FC236}">
                <a16:creationId xmlns:a16="http://schemas.microsoft.com/office/drawing/2014/main" id="{768FB9FD-508C-45FB-B9A4-5A199142D858}"/>
              </a:ext>
            </a:extLst>
          </p:cNvPr>
          <p:cNvSpPr>
            <a:spLocks/>
          </p:cNvSpPr>
          <p:nvPr/>
        </p:nvSpPr>
        <p:spPr bwMode="auto">
          <a:xfrm rot="16200000">
            <a:off x="642814" y="3538597"/>
            <a:ext cx="4207960" cy="1586703"/>
          </a:xfrm>
          <a:custGeom>
            <a:avLst/>
            <a:gdLst>
              <a:gd name="T0" fmla="*/ 2969 w 3735"/>
              <a:gd name="T1" fmla="*/ 207 h 1395"/>
              <a:gd name="T2" fmla="*/ 2969 w 3735"/>
              <a:gd name="T3" fmla="*/ 206 h 1395"/>
              <a:gd name="T4" fmla="*/ 2969 w 3735"/>
              <a:gd name="T5" fmla="*/ 206 h 1395"/>
              <a:gd name="T6" fmla="*/ 3317 w 3735"/>
              <a:gd name="T7" fmla="*/ 350 h 1395"/>
              <a:gd name="T8" fmla="*/ 3317 w 3735"/>
              <a:gd name="T9" fmla="*/ 1045 h 1395"/>
              <a:gd name="T10" fmla="*/ 2969 w 3735"/>
              <a:gd name="T11" fmla="*/ 1189 h 1395"/>
              <a:gd name="T12" fmla="*/ 2622 w 3735"/>
              <a:gd name="T13" fmla="*/ 1045 h 1395"/>
              <a:gd name="T14" fmla="*/ 2476 w 3735"/>
              <a:gd name="T15" fmla="*/ 1191 h 1395"/>
              <a:gd name="T16" fmla="*/ 2969 w 3735"/>
              <a:gd name="T17" fmla="*/ 1395 h 1395"/>
              <a:gd name="T18" fmla="*/ 3462 w 3735"/>
              <a:gd name="T19" fmla="*/ 1191 h 1395"/>
              <a:gd name="T20" fmla="*/ 3462 w 3735"/>
              <a:gd name="T21" fmla="*/ 204 h 1395"/>
              <a:gd name="T22" fmla="*/ 2969 w 3735"/>
              <a:gd name="T23" fmla="*/ 0 h 1395"/>
              <a:gd name="T24" fmla="*/ 2969 w 3735"/>
              <a:gd name="T25" fmla="*/ 0 h 1395"/>
              <a:gd name="T26" fmla="*/ 2969 w 3735"/>
              <a:gd name="T27" fmla="*/ 0 h 1395"/>
              <a:gd name="T28" fmla="*/ 0 w 3735"/>
              <a:gd name="T29" fmla="*/ 0 h 1395"/>
              <a:gd name="T30" fmla="*/ 0 w 3735"/>
              <a:gd name="T31" fmla="*/ 207 h 1395"/>
              <a:gd name="T32" fmla="*/ 2969 w 3735"/>
              <a:gd name="T33" fmla="*/ 207 h 1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735" h="1395">
                <a:moveTo>
                  <a:pt x="2969" y="207"/>
                </a:moveTo>
                <a:cubicBezTo>
                  <a:pt x="2969" y="206"/>
                  <a:pt x="2969" y="206"/>
                  <a:pt x="2969" y="206"/>
                </a:cubicBezTo>
                <a:cubicBezTo>
                  <a:pt x="2969" y="206"/>
                  <a:pt x="2969" y="206"/>
                  <a:pt x="2969" y="206"/>
                </a:cubicBezTo>
                <a:cubicBezTo>
                  <a:pt x="3095" y="206"/>
                  <a:pt x="3221" y="254"/>
                  <a:pt x="3317" y="350"/>
                </a:cubicBezTo>
                <a:cubicBezTo>
                  <a:pt x="3508" y="542"/>
                  <a:pt x="3508" y="853"/>
                  <a:pt x="3317" y="1045"/>
                </a:cubicBezTo>
                <a:cubicBezTo>
                  <a:pt x="3221" y="1141"/>
                  <a:pt x="3095" y="1188"/>
                  <a:pt x="2969" y="1189"/>
                </a:cubicBezTo>
                <a:cubicBezTo>
                  <a:pt x="2844" y="1189"/>
                  <a:pt x="2718" y="1141"/>
                  <a:pt x="2622" y="1045"/>
                </a:cubicBezTo>
                <a:cubicBezTo>
                  <a:pt x="2476" y="1191"/>
                  <a:pt x="2476" y="1191"/>
                  <a:pt x="2476" y="1191"/>
                </a:cubicBezTo>
                <a:cubicBezTo>
                  <a:pt x="2612" y="1327"/>
                  <a:pt x="2791" y="1395"/>
                  <a:pt x="2969" y="1395"/>
                </a:cubicBezTo>
                <a:cubicBezTo>
                  <a:pt x="3148" y="1395"/>
                  <a:pt x="3326" y="1327"/>
                  <a:pt x="3462" y="1191"/>
                </a:cubicBezTo>
                <a:cubicBezTo>
                  <a:pt x="3735" y="918"/>
                  <a:pt x="3735" y="477"/>
                  <a:pt x="3462" y="204"/>
                </a:cubicBezTo>
                <a:cubicBezTo>
                  <a:pt x="3326" y="68"/>
                  <a:pt x="3148" y="0"/>
                  <a:pt x="2969" y="0"/>
                </a:cubicBezTo>
                <a:cubicBezTo>
                  <a:pt x="2969" y="0"/>
                  <a:pt x="2969" y="0"/>
                  <a:pt x="2969" y="0"/>
                </a:cubicBezTo>
                <a:cubicBezTo>
                  <a:pt x="2969" y="0"/>
                  <a:pt x="2969" y="0"/>
                  <a:pt x="2969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07"/>
                  <a:pt x="0" y="207"/>
                  <a:pt x="0" y="207"/>
                </a:cubicBezTo>
                <a:lnTo>
                  <a:pt x="2969" y="207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800" b="0" i="0" u="none" strike="noStrike" kern="1200" cap="none" spc="0" normalizeH="0" baseline="0" noProof="0">
              <a:ln>
                <a:noFill/>
              </a:ln>
              <a:solidFill>
                <a:srgbClr val="282F39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9" name="Freeform 9">
            <a:extLst>
              <a:ext uri="{FF2B5EF4-FFF2-40B4-BE49-F238E27FC236}">
                <a16:creationId xmlns:a16="http://schemas.microsoft.com/office/drawing/2014/main" id="{AD7D17C0-A22A-4CE5-84C6-BED275614EBE}"/>
              </a:ext>
            </a:extLst>
          </p:cNvPr>
          <p:cNvSpPr>
            <a:spLocks/>
          </p:cNvSpPr>
          <p:nvPr/>
        </p:nvSpPr>
        <p:spPr bwMode="auto">
          <a:xfrm rot="16200000">
            <a:off x="2992463" y="3322384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800" b="0" i="0" u="none" strike="noStrike" kern="1200" cap="none" spc="0" normalizeH="0" baseline="0" noProof="0">
              <a:ln>
                <a:noFill/>
              </a:ln>
              <a:solidFill>
                <a:srgbClr val="282F39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0" name="Freeform 9">
            <a:extLst>
              <a:ext uri="{FF2B5EF4-FFF2-40B4-BE49-F238E27FC236}">
                <a16:creationId xmlns:a16="http://schemas.microsoft.com/office/drawing/2014/main" id="{3B8477D8-C61C-4124-90F8-8E57DF85ABA7}"/>
              </a:ext>
            </a:extLst>
          </p:cNvPr>
          <p:cNvSpPr>
            <a:spLocks/>
          </p:cNvSpPr>
          <p:nvPr/>
        </p:nvSpPr>
        <p:spPr bwMode="auto">
          <a:xfrm rot="5400000">
            <a:off x="3947798" y="2067556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800" b="0" i="0" u="none" strike="noStrike" kern="1200" cap="none" spc="0" normalizeH="0" baseline="0" noProof="0">
              <a:ln>
                <a:noFill/>
              </a:ln>
              <a:solidFill>
                <a:srgbClr val="282F39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1" name="Freeform 5">
            <a:extLst>
              <a:ext uri="{FF2B5EF4-FFF2-40B4-BE49-F238E27FC236}">
                <a16:creationId xmlns:a16="http://schemas.microsoft.com/office/drawing/2014/main" id="{67F0108F-9039-4399-9773-91DE2C3041A0}"/>
              </a:ext>
            </a:extLst>
          </p:cNvPr>
          <p:cNvSpPr>
            <a:spLocks/>
          </p:cNvSpPr>
          <p:nvPr/>
        </p:nvSpPr>
        <p:spPr bwMode="auto">
          <a:xfrm rot="5400000">
            <a:off x="7333256" y="2003198"/>
            <a:ext cx="4207960" cy="1586703"/>
          </a:xfrm>
          <a:custGeom>
            <a:avLst/>
            <a:gdLst>
              <a:gd name="T0" fmla="*/ 2969 w 3735"/>
              <a:gd name="T1" fmla="*/ 207 h 1395"/>
              <a:gd name="T2" fmla="*/ 2969 w 3735"/>
              <a:gd name="T3" fmla="*/ 206 h 1395"/>
              <a:gd name="T4" fmla="*/ 2969 w 3735"/>
              <a:gd name="T5" fmla="*/ 206 h 1395"/>
              <a:gd name="T6" fmla="*/ 3317 w 3735"/>
              <a:gd name="T7" fmla="*/ 350 h 1395"/>
              <a:gd name="T8" fmla="*/ 3317 w 3735"/>
              <a:gd name="T9" fmla="*/ 1045 h 1395"/>
              <a:gd name="T10" fmla="*/ 2969 w 3735"/>
              <a:gd name="T11" fmla="*/ 1189 h 1395"/>
              <a:gd name="T12" fmla="*/ 2622 w 3735"/>
              <a:gd name="T13" fmla="*/ 1045 h 1395"/>
              <a:gd name="T14" fmla="*/ 2476 w 3735"/>
              <a:gd name="T15" fmla="*/ 1191 h 1395"/>
              <a:gd name="T16" fmla="*/ 2969 w 3735"/>
              <a:gd name="T17" fmla="*/ 1395 h 1395"/>
              <a:gd name="T18" fmla="*/ 3462 w 3735"/>
              <a:gd name="T19" fmla="*/ 1191 h 1395"/>
              <a:gd name="T20" fmla="*/ 3462 w 3735"/>
              <a:gd name="T21" fmla="*/ 204 h 1395"/>
              <a:gd name="T22" fmla="*/ 2969 w 3735"/>
              <a:gd name="T23" fmla="*/ 0 h 1395"/>
              <a:gd name="T24" fmla="*/ 2969 w 3735"/>
              <a:gd name="T25" fmla="*/ 0 h 1395"/>
              <a:gd name="T26" fmla="*/ 2969 w 3735"/>
              <a:gd name="T27" fmla="*/ 0 h 1395"/>
              <a:gd name="T28" fmla="*/ 0 w 3735"/>
              <a:gd name="T29" fmla="*/ 0 h 1395"/>
              <a:gd name="T30" fmla="*/ 0 w 3735"/>
              <a:gd name="T31" fmla="*/ 207 h 1395"/>
              <a:gd name="T32" fmla="*/ 2969 w 3735"/>
              <a:gd name="T33" fmla="*/ 207 h 1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735" h="1395">
                <a:moveTo>
                  <a:pt x="2969" y="207"/>
                </a:moveTo>
                <a:cubicBezTo>
                  <a:pt x="2969" y="206"/>
                  <a:pt x="2969" y="206"/>
                  <a:pt x="2969" y="206"/>
                </a:cubicBezTo>
                <a:cubicBezTo>
                  <a:pt x="2969" y="206"/>
                  <a:pt x="2969" y="206"/>
                  <a:pt x="2969" y="206"/>
                </a:cubicBezTo>
                <a:cubicBezTo>
                  <a:pt x="3095" y="206"/>
                  <a:pt x="3221" y="254"/>
                  <a:pt x="3317" y="350"/>
                </a:cubicBezTo>
                <a:cubicBezTo>
                  <a:pt x="3508" y="542"/>
                  <a:pt x="3508" y="853"/>
                  <a:pt x="3317" y="1045"/>
                </a:cubicBezTo>
                <a:cubicBezTo>
                  <a:pt x="3221" y="1141"/>
                  <a:pt x="3095" y="1188"/>
                  <a:pt x="2969" y="1189"/>
                </a:cubicBezTo>
                <a:cubicBezTo>
                  <a:pt x="2844" y="1189"/>
                  <a:pt x="2718" y="1141"/>
                  <a:pt x="2622" y="1045"/>
                </a:cubicBezTo>
                <a:cubicBezTo>
                  <a:pt x="2476" y="1191"/>
                  <a:pt x="2476" y="1191"/>
                  <a:pt x="2476" y="1191"/>
                </a:cubicBezTo>
                <a:cubicBezTo>
                  <a:pt x="2612" y="1327"/>
                  <a:pt x="2791" y="1395"/>
                  <a:pt x="2969" y="1395"/>
                </a:cubicBezTo>
                <a:cubicBezTo>
                  <a:pt x="3148" y="1395"/>
                  <a:pt x="3326" y="1327"/>
                  <a:pt x="3462" y="1191"/>
                </a:cubicBezTo>
                <a:cubicBezTo>
                  <a:pt x="3735" y="918"/>
                  <a:pt x="3735" y="477"/>
                  <a:pt x="3462" y="204"/>
                </a:cubicBezTo>
                <a:cubicBezTo>
                  <a:pt x="3326" y="68"/>
                  <a:pt x="3148" y="0"/>
                  <a:pt x="2969" y="0"/>
                </a:cubicBezTo>
                <a:cubicBezTo>
                  <a:pt x="2969" y="0"/>
                  <a:pt x="2969" y="0"/>
                  <a:pt x="2969" y="0"/>
                </a:cubicBezTo>
                <a:cubicBezTo>
                  <a:pt x="2969" y="0"/>
                  <a:pt x="2969" y="0"/>
                  <a:pt x="2969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07"/>
                  <a:pt x="0" y="207"/>
                  <a:pt x="0" y="207"/>
                </a:cubicBezTo>
                <a:lnTo>
                  <a:pt x="2969" y="207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800" b="0" i="0" u="none" strike="noStrike" kern="1200" cap="none" spc="0" normalizeH="0" baseline="0" noProof="0">
              <a:ln>
                <a:noFill/>
              </a:ln>
              <a:solidFill>
                <a:srgbClr val="282F39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3" name="Freeform 9">
            <a:extLst>
              <a:ext uri="{FF2B5EF4-FFF2-40B4-BE49-F238E27FC236}">
                <a16:creationId xmlns:a16="http://schemas.microsoft.com/office/drawing/2014/main" id="{320A28BC-AE81-4C0B-AB73-E7F89498D279}"/>
              </a:ext>
            </a:extLst>
          </p:cNvPr>
          <p:cNvSpPr>
            <a:spLocks/>
          </p:cNvSpPr>
          <p:nvPr/>
        </p:nvSpPr>
        <p:spPr bwMode="auto">
          <a:xfrm rot="16200000">
            <a:off x="4904510" y="3322384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800" b="0" i="0" u="none" strike="noStrike" kern="1200" cap="none" spc="0" normalizeH="0" baseline="0" noProof="0">
              <a:ln>
                <a:noFill/>
              </a:ln>
              <a:solidFill>
                <a:srgbClr val="282F39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4" name="Freeform 9">
            <a:extLst>
              <a:ext uri="{FF2B5EF4-FFF2-40B4-BE49-F238E27FC236}">
                <a16:creationId xmlns:a16="http://schemas.microsoft.com/office/drawing/2014/main" id="{C3A22756-C715-4C00-916F-5C1529273802}"/>
              </a:ext>
            </a:extLst>
          </p:cNvPr>
          <p:cNvSpPr>
            <a:spLocks/>
          </p:cNvSpPr>
          <p:nvPr/>
        </p:nvSpPr>
        <p:spPr bwMode="auto">
          <a:xfrm rot="5400000">
            <a:off x="5861222" y="2067556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800" b="0" i="0" u="none" strike="noStrike" kern="1200" cap="none" spc="0" normalizeH="0" baseline="0" noProof="0">
              <a:ln>
                <a:noFill/>
              </a:ln>
              <a:solidFill>
                <a:srgbClr val="282F39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6" name="Freeform 9">
            <a:extLst>
              <a:ext uri="{FF2B5EF4-FFF2-40B4-BE49-F238E27FC236}">
                <a16:creationId xmlns:a16="http://schemas.microsoft.com/office/drawing/2014/main" id="{A29FB220-28A5-4D27-ADA3-21E1B897EF58}"/>
              </a:ext>
            </a:extLst>
          </p:cNvPr>
          <p:cNvSpPr>
            <a:spLocks/>
          </p:cNvSpPr>
          <p:nvPr/>
        </p:nvSpPr>
        <p:spPr bwMode="auto">
          <a:xfrm rot="16200000">
            <a:off x="6814498" y="3322384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800" b="0" i="0" u="none" strike="noStrike" kern="1200" cap="none" spc="0" normalizeH="0" baseline="0" noProof="0">
              <a:ln>
                <a:noFill/>
              </a:ln>
              <a:solidFill>
                <a:srgbClr val="282F39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7" name="Freeform 9">
            <a:extLst>
              <a:ext uri="{FF2B5EF4-FFF2-40B4-BE49-F238E27FC236}">
                <a16:creationId xmlns:a16="http://schemas.microsoft.com/office/drawing/2014/main" id="{BC83BD00-A1EF-4D37-AAC7-5990B201595C}"/>
              </a:ext>
            </a:extLst>
          </p:cNvPr>
          <p:cNvSpPr>
            <a:spLocks/>
          </p:cNvSpPr>
          <p:nvPr/>
        </p:nvSpPr>
        <p:spPr bwMode="auto">
          <a:xfrm rot="5400000">
            <a:off x="7771210" y="2067556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800" b="0" i="0" u="none" strike="noStrike" kern="1200" cap="none" spc="0" normalizeH="0" baseline="0" noProof="0">
              <a:ln>
                <a:noFill/>
              </a:ln>
              <a:solidFill>
                <a:srgbClr val="282F39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B234739F-137F-4F62-9B52-DCFB13D83C1C}"/>
              </a:ext>
            </a:extLst>
          </p:cNvPr>
          <p:cNvSpPr/>
          <p:nvPr/>
        </p:nvSpPr>
        <p:spPr>
          <a:xfrm>
            <a:off x="4265798" y="2705441"/>
            <a:ext cx="782452" cy="782452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3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3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5636EE2E-9B2C-48F7-83F4-AB4F1F6244B3}"/>
              </a:ext>
            </a:extLst>
          </p:cNvPr>
          <p:cNvSpPr/>
          <p:nvPr/>
        </p:nvSpPr>
        <p:spPr>
          <a:xfrm>
            <a:off x="2360798" y="2705441"/>
            <a:ext cx="782452" cy="782452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3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1</a:t>
            </a: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D104A93C-8179-48EB-AABC-80CB03EBE7B2}"/>
              </a:ext>
            </a:extLst>
          </p:cNvPr>
          <p:cNvSpPr/>
          <p:nvPr/>
        </p:nvSpPr>
        <p:spPr>
          <a:xfrm>
            <a:off x="8075798" y="2705441"/>
            <a:ext cx="782452" cy="782452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3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7</a:t>
            </a: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A9A48D46-CBA8-4B56-91FF-07438AF0E3FF}"/>
              </a:ext>
            </a:extLst>
          </p:cNvPr>
          <p:cNvSpPr/>
          <p:nvPr/>
        </p:nvSpPr>
        <p:spPr>
          <a:xfrm>
            <a:off x="6170798" y="2705441"/>
            <a:ext cx="782452" cy="782452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3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5</a:t>
            </a: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811A07DF-A3C0-42E0-90E8-C6F5026DD306}"/>
              </a:ext>
            </a:extLst>
          </p:cNvPr>
          <p:cNvSpPr/>
          <p:nvPr/>
        </p:nvSpPr>
        <p:spPr>
          <a:xfrm>
            <a:off x="3313298" y="3657941"/>
            <a:ext cx="782452" cy="782452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3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2</a:t>
            </a: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0B0341B7-8D48-478C-B9E3-628E56FFD7F9}"/>
              </a:ext>
            </a:extLst>
          </p:cNvPr>
          <p:cNvSpPr/>
          <p:nvPr/>
        </p:nvSpPr>
        <p:spPr>
          <a:xfrm>
            <a:off x="5243698" y="3657941"/>
            <a:ext cx="782452" cy="782452"/>
          </a:xfrm>
          <a:prstGeom prst="ellipse">
            <a:avLst/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3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4</a:t>
            </a:r>
          </a:p>
        </p:txBody>
      </p:sp>
      <p:sp>
        <p:nvSpPr>
          <p:cNvPr id="75" name="Oval 74">
            <a:extLst>
              <a:ext uri="{FF2B5EF4-FFF2-40B4-BE49-F238E27FC236}">
                <a16:creationId xmlns:a16="http://schemas.microsoft.com/office/drawing/2014/main" id="{DE87EE82-E6FC-4E13-8748-4212CE5C8594}"/>
              </a:ext>
            </a:extLst>
          </p:cNvPr>
          <p:cNvSpPr/>
          <p:nvPr/>
        </p:nvSpPr>
        <p:spPr>
          <a:xfrm>
            <a:off x="7110598" y="3657941"/>
            <a:ext cx="782452" cy="782452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3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6</a:t>
            </a:r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00A0E844-2ADE-4280-A67B-DEFE37A04949}"/>
              </a:ext>
            </a:extLst>
          </p:cNvPr>
          <p:cNvSpPr/>
          <p:nvPr/>
        </p:nvSpPr>
        <p:spPr>
          <a:xfrm>
            <a:off x="9040998" y="3657941"/>
            <a:ext cx="782452" cy="782452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3000" b="1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8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C6498E4F-91B4-4D6C-8874-BADEA5D6EF9C}"/>
              </a:ext>
            </a:extLst>
          </p:cNvPr>
          <p:cNvSpPr txBox="1"/>
          <p:nvPr/>
        </p:nvSpPr>
        <p:spPr>
          <a:xfrm>
            <a:off x="749491" y="6035819"/>
            <a:ext cx="107030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2000" b="0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Inicio</a:t>
            </a:r>
            <a:endParaRPr kumimoji="0" lang="en-GB" sz="20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9733E881-F96F-4ED4-B46F-556D8861301E}"/>
              </a:ext>
            </a:extLst>
          </p:cNvPr>
          <p:cNvSpPr txBox="1"/>
          <p:nvPr/>
        </p:nvSpPr>
        <p:spPr>
          <a:xfrm>
            <a:off x="10389696" y="701819"/>
            <a:ext cx="101524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20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Final</a:t>
            </a: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D15115CF-F0E3-449F-88AB-FE290723C434}"/>
              </a:ext>
            </a:extLst>
          </p:cNvPr>
          <p:cNvSpPr txBox="1"/>
          <p:nvPr/>
        </p:nvSpPr>
        <p:spPr>
          <a:xfrm>
            <a:off x="2115531" y="1634250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500" b="0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kumimoji="0" lang="en-GB" sz="15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kumimoji="0" lang="en-GB" sz="1500" b="0" i="0" u="none" strike="noStrike" kern="120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E5E54607-3BEC-458E-B4FE-7DB065A67E2C}"/>
              </a:ext>
            </a:extLst>
          </p:cNvPr>
          <p:cNvSpPr txBox="1"/>
          <p:nvPr/>
        </p:nvSpPr>
        <p:spPr>
          <a:xfrm>
            <a:off x="4058631" y="1634250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rgbClr val="FFFFFF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BCA5FBD4-D95A-432E-AEEB-614C3B9DA45B}"/>
              </a:ext>
            </a:extLst>
          </p:cNvPr>
          <p:cNvSpPr txBox="1"/>
          <p:nvPr/>
        </p:nvSpPr>
        <p:spPr>
          <a:xfrm>
            <a:off x="5925531" y="1634250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rgbClr val="FFFFFF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EEC460DC-FAB8-413E-B445-7D5FEAAA4BE3}"/>
              </a:ext>
            </a:extLst>
          </p:cNvPr>
          <p:cNvSpPr txBox="1"/>
          <p:nvPr/>
        </p:nvSpPr>
        <p:spPr>
          <a:xfrm>
            <a:off x="7868631" y="1634250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rgbClr val="FFFFFF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BF88C297-16B0-4D4B-8967-03E94E623EA4}"/>
              </a:ext>
            </a:extLst>
          </p:cNvPr>
          <p:cNvSpPr txBox="1"/>
          <p:nvPr/>
        </p:nvSpPr>
        <p:spPr>
          <a:xfrm>
            <a:off x="3049755" y="4944885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rgbClr val="FFFFFF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103E2CD6-3F36-4312-8299-A62A8CECD383}"/>
              </a:ext>
            </a:extLst>
          </p:cNvPr>
          <p:cNvSpPr txBox="1"/>
          <p:nvPr/>
        </p:nvSpPr>
        <p:spPr>
          <a:xfrm>
            <a:off x="4992855" y="4944885"/>
            <a:ext cx="119776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rgbClr val="FFFFFF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500" b="0" i="0" u="none" strike="noStrike" kern="120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57B49B69-B9A3-40BA-8CA5-3E250C770847}"/>
              </a:ext>
            </a:extLst>
          </p:cNvPr>
          <p:cNvSpPr txBox="1"/>
          <p:nvPr/>
        </p:nvSpPr>
        <p:spPr>
          <a:xfrm>
            <a:off x="6859755" y="4944885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rgbClr val="FFFFFF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8C5DCBA2-575B-4A72-881F-2E187D3FF7CA}"/>
              </a:ext>
            </a:extLst>
          </p:cNvPr>
          <p:cNvSpPr txBox="1"/>
          <p:nvPr/>
        </p:nvSpPr>
        <p:spPr>
          <a:xfrm>
            <a:off x="8802855" y="4944885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rgbClr val="FFFFFF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rgbClr val="FFFFFF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9BDABBB2-0640-4AD5-8424-C4FB4EFAA9C8}"/>
              </a:ext>
            </a:extLst>
          </p:cNvPr>
          <p:cNvSpPr/>
          <p:nvPr/>
        </p:nvSpPr>
        <p:spPr>
          <a:xfrm>
            <a:off x="11512283" y="243039"/>
            <a:ext cx="451117" cy="451117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1</a:t>
            </a:r>
          </a:p>
        </p:txBody>
      </p:sp>
    </p:spTree>
    <p:extLst>
      <p:ext uri="{BB962C8B-B14F-4D97-AF65-F5344CB8AC3E}">
        <p14:creationId xmlns:p14="http://schemas.microsoft.com/office/powerpoint/2010/main" val="33369096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B0A9C50-B290-4C30-A65A-9D7AB111D154}"/>
              </a:ext>
            </a:extLst>
          </p:cNvPr>
          <p:cNvSpPr txBox="1"/>
          <p:nvPr/>
        </p:nvSpPr>
        <p:spPr>
          <a:xfrm>
            <a:off x="2619812" y="233824"/>
            <a:ext cx="6663618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4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Proceso</a:t>
            </a:r>
            <a:endParaRPr kumimoji="0" lang="en-GB" sz="4500" b="1" i="0" u="none" strike="noStrike" kern="1200" cap="none" spc="0" normalizeH="0" baseline="0" noProof="0" dirty="0">
              <a:ln>
                <a:noFill/>
              </a:ln>
              <a:solidFill>
                <a:schemeClr val="tx2"/>
              </a:solidFill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8EB6B5D-84A6-4EA6-9AB4-A42F13EA240B}"/>
              </a:ext>
            </a:extLst>
          </p:cNvPr>
          <p:cNvSpPr txBox="1"/>
          <p:nvPr/>
        </p:nvSpPr>
        <p:spPr>
          <a:xfrm>
            <a:off x="1725042" y="1058996"/>
            <a:ext cx="845315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2000" b="0" i="0" u="none" strike="noStrike" kern="1200" cap="none" spc="0" normalizeH="0" baseline="0" noProof="0" dirty="0" err="1">
                <a:ln>
                  <a:noFill/>
                </a:ln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Subtítutlo</a:t>
            </a:r>
            <a:endParaRPr kumimoji="0" lang="en-GB" sz="20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52" name="Freeform 5">
            <a:extLst>
              <a:ext uri="{FF2B5EF4-FFF2-40B4-BE49-F238E27FC236}">
                <a16:creationId xmlns:a16="http://schemas.microsoft.com/office/drawing/2014/main" id="{768FB9FD-508C-45FB-B9A4-5A199142D858}"/>
              </a:ext>
            </a:extLst>
          </p:cNvPr>
          <p:cNvSpPr>
            <a:spLocks/>
          </p:cNvSpPr>
          <p:nvPr/>
        </p:nvSpPr>
        <p:spPr bwMode="auto">
          <a:xfrm rot="16200000">
            <a:off x="642814" y="3538597"/>
            <a:ext cx="4207960" cy="1586703"/>
          </a:xfrm>
          <a:custGeom>
            <a:avLst/>
            <a:gdLst>
              <a:gd name="T0" fmla="*/ 2969 w 3735"/>
              <a:gd name="T1" fmla="*/ 207 h 1395"/>
              <a:gd name="T2" fmla="*/ 2969 w 3735"/>
              <a:gd name="T3" fmla="*/ 206 h 1395"/>
              <a:gd name="T4" fmla="*/ 2969 w 3735"/>
              <a:gd name="T5" fmla="*/ 206 h 1395"/>
              <a:gd name="T6" fmla="*/ 3317 w 3735"/>
              <a:gd name="T7" fmla="*/ 350 h 1395"/>
              <a:gd name="T8" fmla="*/ 3317 w 3735"/>
              <a:gd name="T9" fmla="*/ 1045 h 1395"/>
              <a:gd name="T10" fmla="*/ 2969 w 3735"/>
              <a:gd name="T11" fmla="*/ 1189 h 1395"/>
              <a:gd name="T12" fmla="*/ 2622 w 3735"/>
              <a:gd name="T13" fmla="*/ 1045 h 1395"/>
              <a:gd name="T14" fmla="*/ 2476 w 3735"/>
              <a:gd name="T15" fmla="*/ 1191 h 1395"/>
              <a:gd name="T16" fmla="*/ 2969 w 3735"/>
              <a:gd name="T17" fmla="*/ 1395 h 1395"/>
              <a:gd name="T18" fmla="*/ 3462 w 3735"/>
              <a:gd name="T19" fmla="*/ 1191 h 1395"/>
              <a:gd name="T20" fmla="*/ 3462 w 3735"/>
              <a:gd name="T21" fmla="*/ 204 h 1395"/>
              <a:gd name="T22" fmla="*/ 2969 w 3735"/>
              <a:gd name="T23" fmla="*/ 0 h 1395"/>
              <a:gd name="T24" fmla="*/ 2969 w 3735"/>
              <a:gd name="T25" fmla="*/ 0 h 1395"/>
              <a:gd name="T26" fmla="*/ 2969 w 3735"/>
              <a:gd name="T27" fmla="*/ 0 h 1395"/>
              <a:gd name="T28" fmla="*/ 0 w 3735"/>
              <a:gd name="T29" fmla="*/ 0 h 1395"/>
              <a:gd name="T30" fmla="*/ 0 w 3735"/>
              <a:gd name="T31" fmla="*/ 207 h 1395"/>
              <a:gd name="T32" fmla="*/ 2969 w 3735"/>
              <a:gd name="T33" fmla="*/ 207 h 1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735" h="1395">
                <a:moveTo>
                  <a:pt x="2969" y="207"/>
                </a:moveTo>
                <a:cubicBezTo>
                  <a:pt x="2969" y="206"/>
                  <a:pt x="2969" y="206"/>
                  <a:pt x="2969" y="206"/>
                </a:cubicBezTo>
                <a:cubicBezTo>
                  <a:pt x="2969" y="206"/>
                  <a:pt x="2969" y="206"/>
                  <a:pt x="2969" y="206"/>
                </a:cubicBezTo>
                <a:cubicBezTo>
                  <a:pt x="3095" y="206"/>
                  <a:pt x="3221" y="254"/>
                  <a:pt x="3317" y="350"/>
                </a:cubicBezTo>
                <a:cubicBezTo>
                  <a:pt x="3508" y="542"/>
                  <a:pt x="3508" y="853"/>
                  <a:pt x="3317" y="1045"/>
                </a:cubicBezTo>
                <a:cubicBezTo>
                  <a:pt x="3221" y="1141"/>
                  <a:pt x="3095" y="1188"/>
                  <a:pt x="2969" y="1189"/>
                </a:cubicBezTo>
                <a:cubicBezTo>
                  <a:pt x="2844" y="1189"/>
                  <a:pt x="2718" y="1141"/>
                  <a:pt x="2622" y="1045"/>
                </a:cubicBezTo>
                <a:cubicBezTo>
                  <a:pt x="2476" y="1191"/>
                  <a:pt x="2476" y="1191"/>
                  <a:pt x="2476" y="1191"/>
                </a:cubicBezTo>
                <a:cubicBezTo>
                  <a:pt x="2612" y="1327"/>
                  <a:pt x="2791" y="1395"/>
                  <a:pt x="2969" y="1395"/>
                </a:cubicBezTo>
                <a:cubicBezTo>
                  <a:pt x="3148" y="1395"/>
                  <a:pt x="3326" y="1327"/>
                  <a:pt x="3462" y="1191"/>
                </a:cubicBezTo>
                <a:cubicBezTo>
                  <a:pt x="3735" y="918"/>
                  <a:pt x="3735" y="477"/>
                  <a:pt x="3462" y="204"/>
                </a:cubicBezTo>
                <a:cubicBezTo>
                  <a:pt x="3326" y="68"/>
                  <a:pt x="3148" y="0"/>
                  <a:pt x="2969" y="0"/>
                </a:cubicBezTo>
                <a:cubicBezTo>
                  <a:pt x="2969" y="0"/>
                  <a:pt x="2969" y="0"/>
                  <a:pt x="2969" y="0"/>
                </a:cubicBezTo>
                <a:cubicBezTo>
                  <a:pt x="2969" y="0"/>
                  <a:pt x="2969" y="0"/>
                  <a:pt x="2969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07"/>
                  <a:pt x="0" y="207"/>
                  <a:pt x="0" y="207"/>
                </a:cubicBezTo>
                <a:lnTo>
                  <a:pt x="2969" y="207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/>
          </a:p>
        </p:txBody>
      </p:sp>
      <p:sp>
        <p:nvSpPr>
          <p:cNvPr id="59" name="Freeform 9">
            <a:extLst>
              <a:ext uri="{FF2B5EF4-FFF2-40B4-BE49-F238E27FC236}">
                <a16:creationId xmlns:a16="http://schemas.microsoft.com/office/drawing/2014/main" id="{AD7D17C0-A22A-4CE5-84C6-BED275614EBE}"/>
              </a:ext>
            </a:extLst>
          </p:cNvPr>
          <p:cNvSpPr>
            <a:spLocks/>
          </p:cNvSpPr>
          <p:nvPr/>
        </p:nvSpPr>
        <p:spPr bwMode="auto">
          <a:xfrm rot="16200000">
            <a:off x="2992463" y="3322384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/>
          </a:p>
        </p:txBody>
      </p:sp>
      <p:sp>
        <p:nvSpPr>
          <p:cNvPr id="60" name="Freeform 9">
            <a:extLst>
              <a:ext uri="{FF2B5EF4-FFF2-40B4-BE49-F238E27FC236}">
                <a16:creationId xmlns:a16="http://schemas.microsoft.com/office/drawing/2014/main" id="{3B8477D8-C61C-4124-90F8-8E57DF85ABA7}"/>
              </a:ext>
            </a:extLst>
          </p:cNvPr>
          <p:cNvSpPr>
            <a:spLocks/>
          </p:cNvSpPr>
          <p:nvPr/>
        </p:nvSpPr>
        <p:spPr bwMode="auto">
          <a:xfrm rot="5400000">
            <a:off x="3947798" y="2067556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/>
          </a:p>
        </p:txBody>
      </p:sp>
      <p:sp>
        <p:nvSpPr>
          <p:cNvPr id="61" name="Freeform 5">
            <a:extLst>
              <a:ext uri="{FF2B5EF4-FFF2-40B4-BE49-F238E27FC236}">
                <a16:creationId xmlns:a16="http://schemas.microsoft.com/office/drawing/2014/main" id="{67F0108F-9039-4399-9773-91DE2C3041A0}"/>
              </a:ext>
            </a:extLst>
          </p:cNvPr>
          <p:cNvSpPr>
            <a:spLocks/>
          </p:cNvSpPr>
          <p:nvPr/>
        </p:nvSpPr>
        <p:spPr bwMode="auto">
          <a:xfrm rot="5400000">
            <a:off x="7333256" y="2003198"/>
            <a:ext cx="4207960" cy="1586703"/>
          </a:xfrm>
          <a:custGeom>
            <a:avLst/>
            <a:gdLst>
              <a:gd name="T0" fmla="*/ 2969 w 3735"/>
              <a:gd name="T1" fmla="*/ 207 h 1395"/>
              <a:gd name="T2" fmla="*/ 2969 w 3735"/>
              <a:gd name="T3" fmla="*/ 206 h 1395"/>
              <a:gd name="T4" fmla="*/ 2969 w 3735"/>
              <a:gd name="T5" fmla="*/ 206 h 1395"/>
              <a:gd name="T6" fmla="*/ 3317 w 3735"/>
              <a:gd name="T7" fmla="*/ 350 h 1395"/>
              <a:gd name="T8" fmla="*/ 3317 w 3735"/>
              <a:gd name="T9" fmla="*/ 1045 h 1395"/>
              <a:gd name="T10" fmla="*/ 2969 w 3735"/>
              <a:gd name="T11" fmla="*/ 1189 h 1395"/>
              <a:gd name="T12" fmla="*/ 2622 w 3735"/>
              <a:gd name="T13" fmla="*/ 1045 h 1395"/>
              <a:gd name="T14" fmla="*/ 2476 w 3735"/>
              <a:gd name="T15" fmla="*/ 1191 h 1395"/>
              <a:gd name="T16" fmla="*/ 2969 w 3735"/>
              <a:gd name="T17" fmla="*/ 1395 h 1395"/>
              <a:gd name="T18" fmla="*/ 3462 w 3735"/>
              <a:gd name="T19" fmla="*/ 1191 h 1395"/>
              <a:gd name="T20" fmla="*/ 3462 w 3735"/>
              <a:gd name="T21" fmla="*/ 204 h 1395"/>
              <a:gd name="T22" fmla="*/ 2969 w 3735"/>
              <a:gd name="T23" fmla="*/ 0 h 1395"/>
              <a:gd name="T24" fmla="*/ 2969 w 3735"/>
              <a:gd name="T25" fmla="*/ 0 h 1395"/>
              <a:gd name="T26" fmla="*/ 2969 w 3735"/>
              <a:gd name="T27" fmla="*/ 0 h 1395"/>
              <a:gd name="T28" fmla="*/ 0 w 3735"/>
              <a:gd name="T29" fmla="*/ 0 h 1395"/>
              <a:gd name="T30" fmla="*/ 0 w 3735"/>
              <a:gd name="T31" fmla="*/ 207 h 1395"/>
              <a:gd name="T32" fmla="*/ 2969 w 3735"/>
              <a:gd name="T33" fmla="*/ 207 h 139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</a:cxnLst>
            <a:rect l="0" t="0" r="r" b="b"/>
            <a:pathLst>
              <a:path w="3735" h="1395">
                <a:moveTo>
                  <a:pt x="2969" y="207"/>
                </a:moveTo>
                <a:cubicBezTo>
                  <a:pt x="2969" y="206"/>
                  <a:pt x="2969" y="206"/>
                  <a:pt x="2969" y="206"/>
                </a:cubicBezTo>
                <a:cubicBezTo>
                  <a:pt x="2969" y="206"/>
                  <a:pt x="2969" y="206"/>
                  <a:pt x="2969" y="206"/>
                </a:cubicBezTo>
                <a:cubicBezTo>
                  <a:pt x="3095" y="206"/>
                  <a:pt x="3221" y="254"/>
                  <a:pt x="3317" y="350"/>
                </a:cubicBezTo>
                <a:cubicBezTo>
                  <a:pt x="3508" y="542"/>
                  <a:pt x="3508" y="853"/>
                  <a:pt x="3317" y="1045"/>
                </a:cubicBezTo>
                <a:cubicBezTo>
                  <a:pt x="3221" y="1141"/>
                  <a:pt x="3095" y="1188"/>
                  <a:pt x="2969" y="1189"/>
                </a:cubicBezTo>
                <a:cubicBezTo>
                  <a:pt x="2844" y="1189"/>
                  <a:pt x="2718" y="1141"/>
                  <a:pt x="2622" y="1045"/>
                </a:cubicBezTo>
                <a:cubicBezTo>
                  <a:pt x="2476" y="1191"/>
                  <a:pt x="2476" y="1191"/>
                  <a:pt x="2476" y="1191"/>
                </a:cubicBezTo>
                <a:cubicBezTo>
                  <a:pt x="2612" y="1327"/>
                  <a:pt x="2791" y="1395"/>
                  <a:pt x="2969" y="1395"/>
                </a:cubicBezTo>
                <a:cubicBezTo>
                  <a:pt x="3148" y="1395"/>
                  <a:pt x="3326" y="1327"/>
                  <a:pt x="3462" y="1191"/>
                </a:cubicBezTo>
                <a:cubicBezTo>
                  <a:pt x="3735" y="918"/>
                  <a:pt x="3735" y="477"/>
                  <a:pt x="3462" y="204"/>
                </a:cubicBezTo>
                <a:cubicBezTo>
                  <a:pt x="3326" y="68"/>
                  <a:pt x="3148" y="0"/>
                  <a:pt x="2969" y="0"/>
                </a:cubicBezTo>
                <a:cubicBezTo>
                  <a:pt x="2969" y="0"/>
                  <a:pt x="2969" y="0"/>
                  <a:pt x="2969" y="0"/>
                </a:cubicBezTo>
                <a:cubicBezTo>
                  <a:pt x="2969" y="0"/>
                  <a:pt x="2969" y="0"/>
                  <a:pt x="2969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207"/>
                  <a:pt x="0" y="207"/>
                  <a:pt x="0" y="207"/>
                </a:cubicBezTo>
                <a:lnTo>
                  <a:pt x="2969" y="207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/>
          </a:p>
        </p:txBody>
      </p:sp>
      <p:sp>
        <p:nvSpPr>
          <p:cNvPr id="63" name="Freeform 9">
            <a:extLst>
              <a:ext uri="{FF2B5EF4-FFF2-40B4-BE49-F238E27FC236}">
                <a16:creationId xmlns:a16="http://schemas.microsoft.com/office/drawing/2014/main" id="{320A28BC-AE81-4C0B-AB73-E7F89498D279}"/>
              </a:ext>
            </a:extLst>
          </p:cNvPr>
          <p:cNvSpPr>
            <a:spLocks/>
          </p:cNvSpPr>
          <p:nvPr/>
        </p:nvSpPr>
        <p:spPr bwMode="auto">
          <a:xfrm rot="16200000">
            <a:off x="4904510" y="3322384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/>
          </a:p>
        </p:txBody>
      </p:sp>
      <p:sp>
        <p:nvSpPr>
          <p:cNvPr id="64" name="Freeform 9">
            <a:extLst>
              <a:ext uri="{FF2B5EF4-FFF2-40B4-BE49-F238E27FC236}">
                <a16:creationId xmlns:a16="http://schemas.microsoft.com/office/drawing/2014/main" id="{C3A22756-C715-4C00-916F-5C1529273802}"/>
              </a:ext>
            </a:extLst>
          </p:cNvPr>
          <p:cNvSpPr>
            <a:spLocks/>
          </p:cNvSpPr>
          <p:nvPr/>
        </p:nvSpPr>
        <p:spPr bwMode="auto">
          <a:xfrm rot="5400000">
            <a:off x="5861222" y="2067556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/>
          </a:p>
        </p:txBody>
      </p:sp>
      <p:sp>
        <p:nvSpPr>
          <p:cNvPr id="66" name="Freeform 9">
            <a:extLst>
              <a:ext uri="{FF2B5EF4-FFF2-40B4-BE49-F238E27FC236}">
                <a16:creationId xmlns:a16="http://schemas.microsoft.com/office/drawing/2014/main" id="{A29FB220-28A5-4D27-ADA3-21E1B897EF58}"/>
              </a:ext>
            </a:extLst>
          </p:cNvPr>
          <p:cNvSpPr>
            <a:spLocks/>
          </p:cNvSpPr>
          <p:nvPr/>
        </p:nvSpPr>
        <p:spPr bwMode="auto">
          <a:xfrm rot="16200000">
            <a:off x="6814498" y="3322384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/>
          </a:p>
        </p:txBody>
      </p:sp>
      <p:sp>
        <p:nvSpPr>
          <p:cNvPr id="67" name="Freeform 9">
            <a:extLst>
              <a:ext uri="{FF2B5EF4-FFF2-40B4-BE49-F238E27FC236}">
                <a16:creationId xmlns:a16="http://schemas.microsoft.com/office/drawing/2014/main" id="{BC83BD00-A1EF-4D37-AAC7-5990B201595C}"/>
              </a:ext>
            </a:extLst>
          </p:cNvPr>
          <p:cNvSpPr>
            <a:spLocks/>
          </p:cNvSpPr>
          <p:nvPr/>
        </p:nvSpPr>
        <p:spPr bwMode="auto">
          <a:xfrm rot="5400000">
            <a:off x="7771210" y="2067556"/>
            <a:ext cx="1419316" cy="1740142"/>
          </a:xfrm>
          <a:custGeom>
            <a:avLst/>
            <a:gdLst>
              <a:gd name="T0" fmla="*/ 1113 w 1258"/>
              <a:gd name="T1" fmla="*/ 1112 h 1530"/>
              <a:gd name="T2" fmla="*/ 418 w 1258"/>
              <a:gd name="T3" fmla="*/ 1112 h 1530"/>
              <a:gd name="T4" fmla="*/ 418 w 1258"/>
              <a:gd name="T5" fmla="*/ 418 h 1530"/>
              <a:gd name="T6" fmla="*/ 1113 w 1258"/>
              <a:gd name="T7" fmla="*/ 418 h 1530"/>
              <a:gd name="T8" fmla="*/ 1258 w 1258"/>
              <a:gd name="T9" fmla="*/ 272 h 1530"/>
              <a:gd name="T10" fmla="*/ 272 w 1258"/>
              <a:gd name="T11" fmla="*/ 272 h 1530"/>
              <a:gd name="T12" fmla="*/ 272 w 1258"/>
              <a:gd name="T13" fmla="*/ 1258 h 1530"/>
              <a:gd name="T14" fmla="*/ 1258 w 1258"/>
              <a:gd name="T15" fmla="*/ 1258 h 1530"/>
              <a:gd name="T16" fmla="*/ 1258 w 1258"/>
              <a:gd name="T17" fmla="*/ 1258 h 1530"/>
              <a:gd name="T18" fmla="*/ 1113 w 1258"/>
              <a:gd name="T19" fmla="*/ 1112 h 15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</a:cxnLst>
            <a:rect l="0" t="0" r="r" b="b"/>
            <a:pathLst>
              <a:path w="1258" h="1530">
                <a:moveTo>
                  <a:pt x="1113" y="1112"/>
                </a:moveTo>
                <a:cubicBezTo>
                  <a:pt x="921" y="1304"/>
                  <a:pt x="610" y="1304"/>
                  <a:pt x="418" y="1112"/>
                </a:cubicBezTo>
                <a:cubicBezTo>
                  <a:pt x="226" y="920"/>
                  <a:pt x="226" y="609"/>
                  <a:pt x="418" y="418"/>
                </a:cubicBezTo>
                <a:cubicBezTo>
                  <a:pt x="610" y="226"/>
                  <a:pt x="921" y="226"/>
                  <a:pt x="1113" y="418"/>
                </a:cubicBezTo>
                <a:cubicBezTo>
                  <a:pt x="1258" y="272"/>
                  <a:pt x="1258" y="272"/>
                  <a:pt x="1258" y="272"/>
                </a:cubicBezTo>
                <a:cubicBezTo>
                  <a:pt x="986" y="0"/>
                  <a:pt x="545" y="0"/>
                  <a:pt x="272" y="272"/>
                </a:cubicBezTo>
                <a:cubicBezTo>
                  <a:pt x="0" y="544"/>
                  <a:pt x="0" y="986"/>
                  <a:pt x="272" y="1258"/>
                </a:cubicBezTo>
                <a:cubicBezTo>
                  <a:pt x="545" y="1530"/>
                  <a:pt x="986" y="1530"/>
                  <a:pt x="1258" y="1258"/>
                </a:cubicBezTo>
                <a:cubicBezTo>
                  <a:pt x="1258" y="1258"/>
                  <a:pt x="1258" y="1258"/>
                  <a:pt x="1258" y="1258"/>
                </a:cubicBezTo>
                <a:cubicBezTo>
                  <a:pt x="1113" y="1112"/>
                  <a:pt x="1113" y="1112"/>
                  <a:pt x="1113" y="111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GB"/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B234739F-137F-4F62-9B52-DCFB13D83C1C}"/>
              </a:ext>
            </a:extLst>
          </p:cNvPr>
          <p:cNvSpPr/>
          <p:nvPr/>
        </p:nvSpPr>
        <p:spPr>
          <a:xfrm>
            <a:off x="4265798" y="2705441"/>
            <a:ext cx="782452" cy="782452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000" b="1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3</a:t>
            </a: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5636EE2E-9B2C-48F7-83F4-AB4F1F6244B3}"/>
              </a:ext>
            </a:extLst>
          </p:cNvPr>
          <p:cNvSpPr/>
          <p:nvPr/>
        </p:nvSpPr>
        <p:spPr>
          <a:xfrm>
            <a:off x="2360798" y="2705441"/>
            <a:ext cx="782452" cy="782452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000" b="1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1</a:t>
            </a:r>
          </a:p>
        </p:txBody>
      </p:sp>
      <p:sp>
        <p:nvSpPr>
          <p:cNvPr id="71" name="Oval 70">
            <a:extLst>
              <a:ext uri="{FF2B5EF4-FFF2-40B4-BE49-F238E27FC236}">
                <a16:creationId xmlns:a16="http://schemas.microsoft.com/office/drawing/2014/main" id="{D104A93C-8179-48EB-AABC-80CB03EBE7B2}"/>
              </a:ext>
            </a:extLst>
          </p:cNvPr>
          <p:cNvSpPr/>
          <p:nvPr/>
        </p:nvSpPr>
        <p:spPr>
          <a:xfrm>
            <a:off x="8075798" y="2705441"/>
            <a:ext cx="782452" cy="782452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000" b="1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7</a:t>
            </a: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A9A48D46-CBA8-4B56-91FF-07438AF0E3FF}"/>
              </a:ext>
            </a:extLst>
          </p:cNvPr>
          <p:cNvSpPr/>
          <p:nvPr/>
        </p:nvSpPr>
        <p:spPr>
          <a:xfrm>
            <a:off x="6170798" y="2705441"/>
            <a:ext cx="782452" cy="782452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000" b="1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5</a:t>
            </a: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811A07DF-A3C0-42E0-90E8-C6F5026DD306}"/>
              </a:ext>
            </a:extLst>
          </p:cNvPr>
          <p:cNvSpPr/>
          <p:nvPr/>
        </p:nvSpPr>
        <p:spPr>
          <a:xfrm>
            <a:off x="3313298" y="3657941"/>
            <a:ext cx="782452" cy="782452"/>
          </a:xfrm>
          <a:prstGeom prst="ellipse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000" b="1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2</a:t>
            </a: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0B0341B7-8D48-478C-B9E3-628E56FFD7F9}"/>
              </a:ext>
            </a:extLst>
          </p:cNvPr>
          <p:cNvSpPr/>
          <p:nvPr/>
        </p:nvSpPr>
        <p:spPr>
          <a:xfrm>
            <a:off x="5243698" y="3657941"/>
            <a:ext cx="782452" cy="782452"/>
          </a:xfrm>
          <a:prstGeom prst="ellipse">
            <a:avLst/>
          </a:prstGeom>
          <a:solidFill>
            <a:schemeClr val="accent3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000" b="1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4</a:t>
            </a:r>
          </a:p>
        </p:txBody>
      </p:sp>
      <p:sp>
        <p:nvSpPr>
          <p:cNvPr id="75" name="Oval 74">
            <a:extLst>
              <a:ext uri="{FF2B5EF4-FFF2-40B4-BE49-F238E27FC236}">
                <a16:creationId xmlns:a16="http://schemas.microsoft.com/office/drawing/2014/main" id="{DE87EE82-E6FC-4E13-8748-4212CE5C8594}"/>
              </a:ext>
            </a:extLst>
          </p:cNvPr>
          <p:cNvSpPr/>
          <p:nvPr/>
        </p:nvSpPr>
        <p:spPr>
          <a:xfrm>
            <a:off x="7110598" y="3657941"/>
            <a:ext cx="782452" cy="782452"/>
          </a:xfrm>
          <a:prstGeom prst="ellipse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000" b="1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6</a:t>
            </a:r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00A0E844-2ADE-4280-A67B-DEFE37A04949}"/>
              </a:ext>
            </a:extLst>
          </p:cNvPr>
          <p:cNvSpPr/>
          <p:nvPr/>
        </p:nvSpPr>
        <p:spPr>
          <a:xfrm>
            <a:off x="9040998" y="3657941"/>
            <a:ext cx="782452" cy="782452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3000" b="1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8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C6498E4F-91B4-4D6C-8874-BADEA5D6EF9C}"/>
              </a:ext>
            </a:extLst>
          </p:cNvPr>
          <p:cNvSpPr txBox="1"/>
          <p:nvPr/>
        </p:nvSpPr>
        <p:spPr>
          <a:xfrm>
            <a:off x="749491" y="6035819"/>
            <a:ext cx="107030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2000" b="0" i="0" u="none" strike="noStrike" kern="1200" cap="none" spc="0" normalizeH="0" baseline="0" noProof="0" dirty="0" err="1">
                <a:ln>
                  <a:noFill/>
                </a:ln>
                <a:effectLst/>
                <a:uLnTx/>
                <a:uFillTx/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Inicio</a:t>
            </a:r>
            <a:endParaRPr kumimoji="0" lang="en-GB" sz="20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9733E881-F96F-4ED4-B46F-556D8861301E}"/>
              </a:ext>
            </a:extLst>
          </p:cNvPr>
          <p:cNvSpPr txBox="1"/>
          <p:nvPr/>
        </p:nvSpPr>
        <p:spPr>
          <a:xfrm>
            <a:off x="10389696" y="701819"/>
            <a:ext cx="1015249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2000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Final</a:t>
            </a:r>
            <a:endParaRPr kumimoji="0" lang="en-GB" sz="20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D15115CF-F0E3-449F-88AB-FE290723C434}"/>
              </a:ext>
            </a:extLst>
          </p:cNvPr>
          <p:cNvSpPr txBox="1"/>
          <p:nvPr/>
        </p:nvSpPr>
        <p:spPr>
          <a:xfrm>
            <a:off x="2115531" y="1634250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chemeClr val="tx2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E5E54607-3BEC-458E-B4FE-7DB065A67E2C}"/>
              </a:ext>
            </a:extLst>
          </p:cNvPr>
          <p:cNvSpPr txBox="1"/>
          <p:nvPr/>
        </p:nvSpPr>
        <p:spPr>
          <a:xfrm>
            <a:off x="4058631" y="1634250"/>
            <a:ext cx="119776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chemeClr val="tx2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5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BCA5FBD4-D95A-432E-AEEB-614C3B9DA45B}"/>
              </a:ext>
            </a:extLst>
          </p:cNvPr>
          <p:cNvSpPr txBox="1"/>
          <p:nvPr/>
        </p:nvSpPr>
        <p:spPr>
          <a:xfrm>
            <a:off x="5925531" y="1634250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chemeClr val="tx2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EEC460DC-FAB8-413E-B445-7D5FEAAA4BE3}"/>
              </a:ext>
            </a:extLst>
          </p:cNvPr>
          <p:cNvSpPr txBox="1"/>
          <p:nvPr/>
        </p:nvSpPr>
        <p:spPr>
          <a:xfrm>
            <a:off x="7868631" y="1634250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chemeClr val="tx2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BF88C297-16B0-4D4B-8967-03E94E623EA4}"/>
              </a:ext>
            </a:extLst>
          </p:cNvPr>
          <p:cNvSpPr txBox="1"/>
          <p:nvPr/>
        </p:nvSpPr>
        <p:spPr>
          <a:xfrm>
            <a:off x="3049755" y="4944885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chemeClr val="tx2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103E2CD6-3F36-4312-8299-A62A8CECD383}"/>
              </a:ext>
            </a:extLst>
          </p:cNvPr>
          <p:cNvSpPr txBox="1"/>
          <p:nvPr/>
        </p:nvSpPr>
        <p:spPr>
          <a:xfrm>
            <a:off x="4992855" y="4944885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chemeClr val="tx2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57B49B69-B9A3-40BA-8CA5-3E250C770847}"/>
              </a:ext>
            </a:extLst>
          </p:cNvPr>
          <p:cNvSpPr txBox="1"/>
          <p:nvPr/>
        </p:nvSpPr>
        <p:spPr>
          <a:xfrm>
            <a:off x="6859755" y="4944885"/>
            <a:ext cx="1197767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chemeClr val="tx2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8C5DCBA2-575B-4A72-881F-2E187D3FF7CA}"/>
              </a:ext>
            </a:extLst>
          </p:cNvPr>
          <p:cNvSpPr txBox="1"/>
          <p:nvPr/>
        </p:nvSpPr>
        <p:spPr>
          <a:xfrm>
            <a:off x="8802855" y="4944885"/>
            <a:ext cx="1197767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Texto</a:t>
            </a:r>
            <a:r>
              <a:rPr lang="en-GB" sz="1500" dirty="0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 </a:t>
            </a:r>
            <a:r>
              <a:rPr lang="en-GB" sz="1500" dirty="0" err="1">
                <a:solidFill>
                  <a:schemeClr val="tx2"/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aquí</a:t>
            </a:r>
            <a:endParaRPr lang="en-GB" sz="1500" dirty="0">
              <a:solidFill>
                <a:schemeClr val="tx2"/>
              </a:solidFill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GB" sz="1500" b="0" i="0" u="none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Noto Sans" panose="020B0502040504020204" pitchFamily="34"/>
              <a:ea typeface="Noto Sans" panose="020B0502040504020204" pitchFamily="34"/>
              <a:cs typeface="Noto Sans" panose="020B0502040504020204" pitchFamily="34"/>
            </a:endParaRP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9BDABBB2-0640-4AD5-8424-C4FB4EFAA9C8}"/>
              </a:ext>
            </a:extLst>
          </p:cNvPr>
          <p:cNvSpPr/>
          <p:nvPr/>
        </p:nvSpPr>
        <p:spPr>
          <a:xfrm>
            <a:off x="11512283" y="243039"/>
            <a:ext cx="451117" cy="451117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rtlCol="0" anchor="ctr">
            <a:noAutofit/>
          </a:bodyPr>
          <a:lstStyle/>
          <a:p>
            <a:pPr algn="ctr"/>
            <a:r>
              <a:rPr lang="en-GB" dirty="0"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2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3DCA80B7-EBDA-4FE3-92CC-BC6FFA81499A}"/>
              </a:ext>
            </a:extLst>
          </p:cNvPr>
          <p:cNvSpPr txBox="1"/>
          <p:nvPr/>
        </p:nvSpPr>
        <p:spPr>
          <a:xfrm>
            <a:off x="0" y="6401986"/>
            <a:ext cx="12192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GB" dirty="0">
                <a:solidFill>
                  <a:schemeClr val="bg1">
                    <a:lumMod val="65000"/>
                  </a:schemeClr>
                </a:solidFill>
                <a:latin typeface="Noto Sans" panose="020B0502040504020204" pitchFamily="34"/>
                <a:ea typeface="Noto Sans" panose="020B0502040504020204" pitchFamily="34"/>
                <a:cs typeface="Noto Sans" panose="020B0502040504020204" pitchFamily="34"/>
              </a:rPr>
              <a:t>www.portalterritorial.gov.co</a:t>
            </a:r>
          </a:p>
        </p:txBody>
      </p:sp>
    </p:spTree>
    <p:extLst>
      <p:ext uri="{BB962C8B-B14F-4D97-AF65-F5344CB8AC3E}">
        <p14:creationId xmlns:p14="http://schemas.microsoft.com/office/powerpoint/2010/main" val="27918152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5">
      <a:dk1>
        <a:srgbClr val="282F39"/>
      </a:dk1>
      <a:lt1>
        <a:srgbClr val="FFFFFF"/>
      </a:lt1>
      <a:dk2>
        <a:srgbClr val="000000"/>
      </a:dk2>
      <a:lt2>
        <a:srgbClr val="EEEEEE"/>
      </a:lt2>
      <a:accent1>
        <a:srgbClr val="C2C923"/>
      </a:accent1>
      <a:accent2>
        <a:srgbClr val="42AFB6"/>
      </a:accent2>
      <a:accent3>
        <a:srgbClr val="074D67"/>
      </a:accent3>
      <a:accent4>
        <a:srgbClr val="CB1B4A"/>
      </a:accent4>
      <a:accent5>
        <a:srgbClr val="FCB414"/>
      </a:accent5>
      <a:accent6>
        <a:srgbClr val="007A7D"/>
      </a:accent6>
      <a:hlink>
        <a:srgbClr val="1EB7EF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13900</TotalTime>
  <Words>72</Words>
  <Application>Microsoft Office PowerPoint</Application>
  <PresentationFormat>Panorámica</PresentationFormat>
  <Paragraphs>44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Noto Sans</vt:lpstr>
      <vt:lpstr>Office Theme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Igor</dc:creator>
  <cp:lastModifiedBy>Oscar Eduardo Ardila Casasfranco</cp:lastModifiedBy>
  <cp:revision>1013</cp:revision>
  <dcterms:created xsi:type="dcterms:W3CDTF">2017-12-05T16:25:52Z</dcterms:created>
  <dcterms:modified xsi:type="dcterms:W3CDTF">2019-12-09T15:57:45Z</dcterms:modified>
</cp:coreProperties>
</file>